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6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8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3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800C6-89CB-4568-A124-577D92977DAE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952A0-533E-48A7-837C-3E9D27FB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VQEnoMFUBY" TargetMode="External"/><Relationship Id="rId2" Type="http://schemas.openxmlformats.org/officeDocument/2006/relationships/hyperlink" Target="https://www.youtube.com/watch?v=8zt4anqnJ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Who did it? Nicole Simpson/Ron Goldman Murder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3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Diagram of one example as to what might have occurred the night of the murders – 5 </a:t>
            </a:r>
            <a:r>
              <a:rPr lang="en-US" sz="2800" dirty="0" err="1" smtClean="0"/>
              <a:t>mins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www.youtube.com/watch?v=8zt4anqnJoc</a:t>
            </a:r>
            <a:endParaRPr lang="en-US" sz="2400" dirty="0"/>
          </a:p>
          <a:p>
            <a:pPr lvl="1"/>
            <a:endParaRPr lang="en-US" dirty="0" smtClean="0"/>
          </a:p>
          <a:p>
            <a:r>
              <a:rPr lang="en-US" sz="2800" dirty="0" smtClean="0"/>
              <a:t>BBC Documentary – 1 hr. 30 </a:t>
            </a:r>
            <a:r>
              <a:rPr lang="en-US" sz="2800" dirty="0" err="1" smtClean="0"/>
              <a:t>mins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>
                <a:hlinkClick r:id="rId3"/>
              </a:rPr>
              <a:t>https</a:t>
            </a:r>
            <a:r>
              <a:rPr lang="en-US" sz="2400">
                <a:hlinkClick r:id="rId3"/>
              </a:rPr>
              <a:t>://</a:t>
            </a:r>
            <a:r>
              <a:rPr lang="en-US" sz="2400" smtClean="0">
                <a:hlinkClick r:id="rId3"/>
              </a:rPr>
              <a:t>www.youtube.com/watch?v=iVQEnoMFUBY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752600"/>
            <a:ext cx="4495800" cy="2286000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O.J. Simpson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Jason Simpson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Contract Killer/</a:t>
            </a:r>
            <a:r>
              <a:rPr lang="en-US" dirty="0" err="1" smtClean="0"/>
              <a:t>Hitman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Did It? – Possible Suspects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6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352426" y="1463040"/>
            <a:ext cx="7680960" cy="4724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the evidence given in the documentary that we watched in class, write/type at least a 1 page persuasive paper explaining who you believe is responsible for the murders of Nicole Brown Simpson and Ron Goldman.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Your grade will be based on…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Selecting a possible suspect(s)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Justifying your answer by using evidence provided in the documentary and what we have learned in class about forensic science and crime scene investigations.</a:t>
            </a:r>
          </a:p>
          <a:p>
            <a:pPr marL="571500" indent="-514350"/>
            <a:endParaRPr lang="en-US" dirty="0" smtClean="0"/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dirty="0" smtClean="0"/>
              <a:t>Remember </a:t>
            </a:r>
          </a:p>
          <a:p>
            <a:pPr marL="685800" lvl="1" indent="-457200"/>
            <a:r>
              <a:rPr lang="en-US" dirty="0"/>
              <a:t>T</a:t>
            </a:r>
            <a:r>
              <a:rPr lang="en-US" dirty="0" smtClean="0"/>
              <a:t>here is no right or wrong answer to this question because it is still an unsolved crime.</a:t>
            </a:r>
          </a:p>
          <a:p>
            <a:pPr marL="685800" lvl="1" indent="-457200"/>
            <a:r>
              <a:rPr lang="en-US" dirty="0" smtClean="0"/>
              <a:t>This is a persuasive essay, so persuade the reader that your theory is correct!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Assignment Instructions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15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Who did it? Nicole Simpson/Ron Goldman Murder</vt:lpstr>
      <vt:lpstr>Videos</vt:lpstr>
      <vt:lpstr>Who Did It? – Possible Suspects</vt:lpstr>
      <vt:lpstr>Assignment Instructions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did it? Nicole Simpson/Ron Goldman Murder</dc:title>
  <dc:creator>data: esakxxm702</dc:creator>
  <cp:lastModifiedBy>data: esakxxm702</cp:lastModifiedBy>
  <cp:revision>1</cp:revision>
  <dcterms:created xsi:type="dcterms:W3CDTF">2014-11-10T19:34:56Z</dcterms:created>
  <dcterms:modified xsi:type="dcterms:W3CDTF">2014-11-10T19:40:21Z</dcterms:modified>
</cp:coreProperties>
</file>