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1DF27-0EB0-4B11-8953-1CA2CE7D69DE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30155-EEA9-4A19-8A18-C50BC127C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14400" y="23622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14400" y="38862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54864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0" y="31242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0" y="47244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23622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0" y="38862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0" y="54864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0" y="30480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10200" y="47244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34200" y="22860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34200" y="38100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34200" y="5486400"/>
            <a:ext cx="762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276600" y="63246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13 Colonies / States</a:t>
            </a:r>
            <a:endParaRPr lang="en-US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676400" y="1600200"/>
            <a:ext cx="1447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00200" y="1676400"/>
            <a:ext cx="19050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819400" y="1676400"/>
            <a:ext cx="838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743200" y="1676400"/>
            <a:ext cx="10668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191000" y="1676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648200" y="1676400"/>
            <a:ext cx="838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257800" y="1600200"/>
            <a:ext cx="1676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5105400" y="1676400"/>
            <a:ext cx="19812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4495800" y="1676400"/>
            <a:ext cx="11430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6096000" y="2971800"/>
            <a:ext cx="1143000" cy="2438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4876800" y="1676400"/>
            <a:ext cx="1219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657600" y="2895600"/>
            <a:ext cx="45720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3657600" y="1676400"/>
            <a:ext cx="304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524000" y="2590800"/>
            <a:ext cx="609600" cy="28436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2133600" y="16764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419600" y="3581400"/>
            <a:ext cx="53340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4343400" y="1676400"/>
            <a:ext cx="6096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121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Representatives Sent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914400" y="3124200"/>
            <a:ext cx="762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Virginia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381000" y="4648200"/>
            <a:ext cx="1371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Massachusetts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304800" y="6248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Hampshire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2057400" y="3886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Maryland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1905000" y="54864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Connecticut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038600" y="3048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Rhode Island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3581400" y="464820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Delaware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4572000" y="5715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North Carolina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5410200" y="3733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South Carolina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5410200" y="5486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Jersey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7010400" y="3048000"/>
            <a:ext cx="914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York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7010400" y="45720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Pennsylvania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7086600" y="6248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5715000" y="152400"/>
            <a:ext cx="3276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U.S. </a:t>
            </a:r>
            <a:r>
              <a:rPr lang="en-US" sz="1400" b="1" u="sng" dirty="0" err="1" smtClean="0"/>
              <a:t>Confederal</a:t>
            </a:r>
            <a:r>
              <a:rPr lang="en-US" sz="1400" b="1" u="sng" dirty="0" smtClean="0"/>
              <a:t> System</a:t>
            </a:r>
          </a:p>
          <a:p>
            <a:pPr>
              <a:buFontTx/>
              <a:buChar char="-"/>
            </a:pPr>
            <a:r>
              <a:rPr lang="en-US" sz="1400" dirty="0" smtClean="0"/>
              <a:t> NO Central Form of Government</a:t>
            </a:r>
          </a:p>
          <a:p>
            <a:pPr>
              <a:buFontTx/>
              <a:buChar char="-"/>
            </a:pPr>
            <a:r>
              <a:rPr lang="en-US" sz="1400" dirty="0" smtClean="0"/>
              <a:t> NO National Laws or Enforcement</a:t>
            </a:r>
          </a:p>
          <a:p>
            <a:pPr>
              <a:buFontTx/>
              <a:buChar char="-"/>
            </a:pPr>
            <a:r>
              <a:rPr lang="en-US" sz="1400" dirty="0" smtClean="0"/>
              <a:t> NO Official Head of the Country</a:t>
            </a:r>
          </a:p>
          <a:p>
            <a:pPr>
              <a:buFontTx/>
              <a:buChar char="-"/>
            </a:pPr>
            <a:r>
              <a:rPr lang="en-US" sz="1400" dirty="0" smtClean="0"/>
              <a:t> Each state controls itself completely</a:t>
            </a:r>
          </a:p>
          <a:p>
            <a:pPr>
              <a:buFontTx/>
              <a:buChar char="-"/>
            </a:pPr>
            <a:r>
              <a:rPr lang="en-US" sz="1400" dirty="0" smtClean="0"/>
              <a:t> Used to unify the various states to   </a:t>
            </a:r>
          </a:p>
          <a:p>
            <a:r>
              <a:rPr lang="en-US" sz="1400" dirty="0" smtClean="0"/>
              <a:t>   complete </a:t>
            </a:r>
            <a:r>
              <a:rPr lang="en-US" sz="1400" dirty="0" smtClean="0"/>
              <a:t>certain </a:t>
            </a:r>
            <a:r>
              <a:rPr lang="en-US" sz="1400" dirty="0" smtClean="0"/>
              <a:t>tasks (i.e. fight a war) </a:t>
            </a:r>
            <a:endParaRPr lang="en-US" sz="1400" dirty="0"/>
          </a:p>
        </p:txBody>
      </p:sp>
      <p:sp>
        <p:nvSpPr>
          <p:cNvPr id="77" name="Title 76"/>
          <p:cNvSpPr>
            <a:spLocks noGrp="1"/>
          </p:cNvSpPr>
          <p:nvPr>
            <p:ph type="title"/>
          </p:nvPr>
        </p:nvSpPr>
        <p:spPr>
          <a:xfrm>
            <a:off x="381000" y="228600"/>
            <a:ext cx="3505200" cy="808038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United States of America</a:t>
            </a:r>
            <a:br>
              <a:rPr lang="en-US" sz="2200" b="1" dirty="0" smtClean="0"/>
            </a:br>
            <a:r>
              <a:rPr lang="en-US" sz="2200" b="1" dirty="0" smtClean="0"/>
              <a:t>Continental Congress</a:t>
            </a:r>
            <a:endParaRPr lang="en-US" sz="2200" b="1" dirty="0"/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4267200" y="6858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3581400" y="685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United States of America Continental Congress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of America</dc:title>
  <dc:creator>esakxxm702</dc:creator>
  <cp:lastModifiedBy>esakxxm702</cp:lastModifiedBy>
  <cp:revision>10</cp:revision>
  <dcterms:created xsi:type="dcterms:W3CDTF">2013-02-01T16:28:44Z</dcterms:created>
  <dcterms:modified xsi:type="dcterms:W3CDTF">2013-02-04T12:32:42Z</dcterms:modified>
</cp:coreProperties>
</file>