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6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7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5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4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6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5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B7F5-66A9-4055-938E-C448B7530DB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64E8-5738-45EE-93B1-A3BF71F00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 in U.S. Corrections Paper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200151"/>
            <a:ext cx="4191000" cy="339447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P1, G1 / P2, G1 &amp; 2 / P3, G1 &amp; 2</a:t>
            </a:r>
          </a:p>
          <a:p>
            <a:pPr lvl="1"/>
            <a:r>
              <a:rPr lang="en-US" dirty="0" smtClean="0"/>
              <a:t>Explain whether you think America’s laws on drugs are too harsh or not.  </a:t>
            </a:r>
          </a:p>
          <a:p>
            <a:pPr lvl="1"/>
            <a:r>
              <a:rPr lang="en-US" dirty="0" smtClean="0"/>
              <a:t>Explain what should the law be?</a:t>
            </a:r>
          </a:p>
          <a:p>
            <a:r>
              <a:rPr lang="en-US" b="1" dirty="0" smtClean="0"/>
              <a:t>P1, G2</a:t>
            </a:r>
          </a:p>
          <a:p>
            <a:pPr lvl="1"/>
            <a:r>
              <a:rPr lang="en-US" dirty="0" smtClean="0"/>
              <a:t>Compare U.S. Incarceration rates to other countries.  Explain why you think America’s rates are so much higher than other countries that are similar to us in laws and culture.</a:t>
            </a:r>
          </a:p>
          <a:p>
            <a:r>
              <a:rPr lang="en-US" b="1" dirty="0" smtClean="0"/>
              <a:t>P4, G1</a:t>
            </a:r>
          </a:p>
          <a:p>
            <a:pPr lvl="1"/>
            <a:r>
              <a:rPr lang="en-US" dirty="0" smtClean="0"/>
              <a:t>Explain why you think women are being incarcerated at a much higher rate than men now.  Give examples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191000" cy="339447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P4, G2</a:t>
            </a:r>
          </a:p>
          <a:p>
            <a:pPr lvl="1"/>
            <a:r>
              <a:rPr lang="en-US" dirty="0" smtClean="0"/>
              <a:t>Explain in detail why southern states have a much higher crime/incarceration rate than </a:t>
            </a:r>
            <a:r>
              <a:rPr lang="en-US" dirty="0" smtClean="0"/>
              <a:t>northern states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P5, G1 &amp; 2</a:t>
            </a:r>
          </a:p>
          <a:p>
            <a:pPr lvl="1"/>
            <a:r>
              <a:rPr lang="en-US" dirty="0" smtClean="0"/>
              <a:t>Why do you think minorities (both male and female) have a much higher likelihood of being incarcerated in their lifetime compared to Caucasians?</a:t>
            </a:r>
          </a:p>
          <a:p>
            <a:pPr lvl="1"/>
            <a:r>
              <a:rPr lang="en-US" dirty="0" smtClean="0"/>
              <a:t> Why do you think minorities (both male and female) make up more than half of the prison population in the U.S.?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174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Trends in U.S. Corrections Paper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U.S. Corrections Paper</dc:title>
  <dc:creator>data: esakxxm702</dc:creator>
  <cp:lastModifiedBy>data: esakxxm702</cp:lastModifiedBy>
  <cp:revision>4</cp:revision>
  <dcterms:created xsi:type="dcterms:W3CDTF">2014-11-05T15:50:07Z</dcterms:created>
  <dcterms:modified xsi:type="dcterms:W3CDTF">2014-11-05T16:20:48Z</dcterms:modified>
</cp:coreProperties>
</file>