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71" r:id="rId9"/>
    <p:sldId id="262" r:id="rId10"/>
    <p:sldId id="266" r:id="rId11"/>
    <p:sldId id="268" r:id="rId12"/>
    <p:sldId id="263" r:id="rId13"/>
    <p:sldId id="270" r:id="rId14"/>
    <p:sldId id="26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FB49-4782-4E4E-95D6-85491B4DE83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3B30-7EC8-40BC-B105-09D945C7EC5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-13855"/>
            <a:ext cx="7117180" cy="8614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UNIT 1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001000" cy="1046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75310" y="2922587"/>
            <a:ext cx="7117180" cy="1470025"/>
          </a:xfrm>
        </p:spPr>
        <p:txBody>
          <a:bodyPr/>
          <a:lstStyle/>
          <a:p>
            <a:pPr algn="ctr"/>
            <a:r>
              <a:rPr lang="en-US" sz="4800" b="1" i="1" dirty="0" smtClean="0"/>
              <a:t>The Progressive Era</a:t>
            </a:r>
            <a:br>
              <a:rPr lang="en-US" sz="4800" b="1" i="1" dirty="0" smtClean="0"/>
            </a:br>
            <a:r>
              <a:rPr lang="en-US" sz="4800" b="1" i="1" dirty="0" smtClean="0"/>
              <a:t>&amp;</a:t>
            </a:r>
            <a:br>
              <a:rPr lang="en-US" sz="4800" b="1" i="1" dirty="0" smtClean="0"/>
            </a:br>
            <a:r>
              <a:rPr lang="en-US" sz="4800" b="1" i="1" dirty="0" smtClean="0"/>
              <a:t>World War I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4027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924800" cy="924475"/>
          </a:xfrm>
        </p:spPr>
        <p:txBody>
          <a:bodyPr/>
          <a:lstStyle/>
          <a:p>
            <a:pPr algn="ctr"/>
            <a:r>
              <a:rPr lang="en-US" b="1" dirty="0"/>
              <a:t>TRIANGLE SHIRTWAIST FACTORY FIRE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25112" cy="4051437"/>
          </a:xfrm>
        </p:spPr>
        <p:txBody>
          <a:bodyPr/>
          <a:lstStyle/>
          <a:p>
            <a:pPr>
              <a:defRPr/>
            </a:pPr>
            <a:r>
              <a:rPr lang="en-US" dirty="0"/>
              <a:t>140 of 500 employees (all women) died in a fire when the doors were blocked.  </a:t>
            </a:r>
          </a:p>
          <a:p>
            <a:pPr>
              <a:defRPr/>
            </a:pPr>
            <a:r>
              <a:rPr lang="en-US" dirty="0"/>
              <a:t>Strict fire codes were enforced throughout the nation afterwards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ac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73" y="4031673"/>
            <a:ext cx="2133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riang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1" y="4352059"/>
            <a:ext cx="30099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riangleco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4885"/>
            <a:ext cx="3429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re E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3796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workshopafter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62484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23080" cy="924475"/>
          </a:xfrm>
        </p:spPr>
        <p:txBody>
          <a:bodyPr/>
          <a:lstStyle/>
          <a:p>
            <a:pPr algn="ctr"/>
            <a:r>
              <a:rPr lang="en-US" b="1" dirty="0" smtClean="0"/>
              <a:t>CHILD LABOR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4038600" cy="4051301"/>
          </a:xfrm>
        </p:spPr>
        <p:txBody>
          <a:bodyPr>
            <a:normAutofit/>
          </a:bodyPr>
          <a:lstStyle/>
          <a:p>
            <a:r>
              <a:rPr lang="en-US" dirty="0"/>
              <a:t>Children were made to work in mines and other hazardous jobs that adults would refuse to do.</a:t>
            </a:r>
          </a:p>
          <a:p>
            <a:r>
              <a:rPr lang="en-US" dirty="0" smtClean="0"/>
              <a:t>Children would begin to work as young as 5 years old to earn money for the family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429000"/>
            <a:ext cx="4252119" cy="4051302"/>
          </a:xfrm>
        </p:spPr>
        <p:txBody>
          <a:bodyPr>
            <a:normAutofit/>
          </a:bodyPr>
          <a:lstStyle/>
          <a:p>
            <a:r>
              <a:rPr lang="en-US" dirty="0"/>
              <a:t>Many were not educated and could not read or write</a:t>
            </a:r>
          </a:p>
          <a:p>
            <a:r>
              <a:rPr lang="en-US" dirty="0"/>
              <a:t>Child labor laws would restrict how many hours a child could work, age limitations, and education requirements</a:t>
            </a:r>
          </a:p>
          <a:p>
            <a:endParaRPr lang="en-US" dirty="0"/>
          </a:p>
        </p:txBody>
      </p:sp>
      <p:pic>
        <p:nvPicPr>
          <p:cNvPr id="2052" name="Picture 4" descr="http://vanishingsouthgeorgia.files.wordpress.com/2014/03/cotton-mill-girls-tifton-ga-1909-lewis-wickes-hine-reprint-courtesy-library-of-congress-child-labor-sewing-factories-labor-conditions-bad-hours-exploitation-rural-south-georgi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3959" r="4567" b="4767"/>
          <a:stretch/>
        </p:blipFill>
        <p:spPr bwMode="auto">
          <a:xfrm>
            <a:off x="4648200" y="1440762"/>
            <a:ext cx="4032654" cy="28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iu.edu/%7Eeiutps/childlabor_bee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t="2954" r="6669" b="5861"/>
          <a:stretch/>
        </p:blipFill>
        <p:spPr bwMode="auto">
          <a:xfrm>
            <a:off x="914400" y="3657600"/>
            <a:ext cx="2868705" cy="30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_htm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270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hild lab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54313"/>
            <a:ext cx="5791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georgiainfo.galileo.usg.edu/gastudiesimages/Child%20Labor-Girls%2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4965" r="18886" b="14838"/>
          <a:stretch/>
        </p:blipFill>
        <p:spPr bwMode="auto">
          <a:xfrm>
            <a:off x="0" y="3665570"/>
            <a:ext cx="3352800" cy="31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istory.com/images/media/video/history_labor_day_the_fight_to_end_child_labor_sf_1133921/History_Labor_Day_The_Fight_to_End_Child_Labor_SF_still_624x3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r="11888"/>
          <a:stretch/>
        </p:blipFill>
        <p:spPr bwMode="auto">
          <a:xfrm>
            <a:off x="5542915" y="27710"/>
            <a:ext cx="3594157" cy="27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hugh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96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newrepublic.com/sites/default/files/migrated/childlabo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699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b/b3/Childlabourc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038475"/>
            <a:ext cx="54006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pusd.k12.ca.us/rm1/online/hotpotatoestav/IndustrialChildLabor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4696388" y="90056"/>
            <a:ext cx="4447612" cy="33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en-US" b="1" dirty="0" smtClean="0"/>
              <a:t>LABOR UNIONS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125112" cy="41910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Workers joined together in common trades/business to promote change</a:t>
            </a:r>
          </a:p>
          <a:p>
            <a:pPr lvl="1">
              <a:defRPr/>
            </a:pPr>
            <a:r>
              <a:rPr lang="en-US" dirty="0"/>
              <a:t>Better/safer working conditions</a:t>
            </a:r>
          </a:p>
          <a:p>
            <a:pPr lvl="1">
              <a:defRPr/>
            </a:pPr>
            <a:r>
              <a:rPr lang="en-US" dirty="0"/>
              <a:t>Better wages</a:t>
            </a:r>
          </a:p>
          <a:p>
            <a:pPr lvl="1">
              <a:defRPr/>
            </a:pPr>
            <a:r>
              <a:rPr lang="en-US" dirty="0"/>
              <a:t>Weekends!!!</a:t>
            </a:r>
          </a:p>
          <a:p>
            <a:pPr>
              <a:defRPr/>
            </a:pPr>
            <a:r>
              <a:rPr lang="en-US" dirty="0"/>
              <a:t>All or nothing concept… leave no one behind</a:t>
            </a:r>
          </a:p>
          <a:p>
            <a:pPr>
              <a:defRPr/>
            </a:pPr>
            <a:r>
              <a:rPr lang="en-US" dirty="0"/>
              <a:t>Strike a deal/compromise with business owners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PROGRESSIVE ERA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990600"/>
            <a:ext cx="7125112" cy="5334000"/>
          </a:xfrm>
        </p:spPr>
        <p:txBody>
          <a:bodyPr/>
          <a:lstStyle/>
          <a:p>
            <a:r>
              <a:rPr lang="en-US" dirty="0" smtClean="0"/>
              <a:t>Progressive Era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period of social activism and political reform in the United States that flourished from the 1890s to the 1920s</a:t>
            </a:r>
          </a:p>
          <a:p>
            <a:r>
              <a:rPr lang="en-US" dirty="0" smtClean="0"/>
              <a:t>Progressive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person advocating or implementing social reform or new, liberal ideas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iddle class members of society = doctors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eachers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business owners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religious leaders, social workers, and minorities (primarily women)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3080" cy="924475"/>
          </a:xfrm>
        </p:spPr>
        <p:txBody>
          <a:bodyPr/>
          <a:lstStyle/>
          <a:p>
            <a:pPr algn="ctr"/>
            <a:r>
              <a:rPr lang="en-US" b="1" dirty="0" smtClean="0"/>
              <a:t>PROGRESSIVE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47319" cy="480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Sought reform in </a:t>
            </a:r>
            <a:r>
              <a:rPr lang="en-US" dirty="0"/>
              <a:t>local government, public education, medicine, finance, insurance, industry, railroads, churches, and many other areas</a:t>
            </a:r>
            <a:endParaRPr lang="en-US" dirty="0" smtClean="0"/>
          </a:p>
          <a:p>
            <a:r>
              <a:rPr lang="en-US" dirty="0"/>
              <a:t>Support </a:t>
            </a:r>
            <a:r>
              <a:rPr lang="en-US" dirty="0" smtClean="0"/>
              <a:t>prohibition, women’s suffrage, and a federal banking system</a:t>
            </a:r>
            <a:endParaRPr lang="en-US" dirty="0"/>
          </a:p>
          <a:p>
            <a:r>
              <a:rPr lang="en-US" dirty="0"/>
              <a:t>Eliminate corruption in government by exposing and undercutting political machines and their bosses </a:t>
            </a:r>
          </a:p>
          <a:p>
            <a:r>
              <a:rPr lang="en-US" dirty="0"/>
              <a:t>Establish further means of direct </a:t>
            </a:r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023519" cy="4438651"/>
          </a:xfrm>
        </p:spPr>
        <p:txBody>
          <a:bodyPr>
            <a:normAutofit fontScale="92500"/>
          </a:bodyPr>
          <a:lstStyle/>
          <a:p>
            <a:r>
              <a:rPr lang="en-US" dirty="0"/>
              <a:t>Regulate monopolistic trust corporations through antitrust laws to promote fair competition for the benefit of consumers.</a:t>
            </a:r>
          </a:p>
          <a:p>
            <a:r>
              <a:rPr lang="en-US" dirty="0"/>
              <a:t>Strongly supported scientific methods as applied to economics, government, industry, finance, medicine, schooling, theology, education, and even the family. </a:t>
            </a:r>
          </a:p>
          <a:p>
            <a:r>
              <a:rPr lang="en-US" dirty="0"/>
              <a:t>Closely followed advances underway in Western Europe</a:t>
            </a:r>
          </a:p>
          <a:p>
            <a:r>
              <a:rPr lang="en-US" dirty="0"/>
              <a:t>Felt that old-fashioned ways meant waste and inefficiency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3080" cy="924475"/>
          </a:xfrm>
        </p:spPr>
        <p:txBody>
          <a:bodyPr/>
          <a:lstStyle/>
          <a:p>
            <a:pPr algn="ctr"/>
            <a:r>
              <a:rPr lang="en-US" b="1" dirty="0" smtClean="0"/>
              <a:t>MUCKRAKERS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410200" cy="434340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eform-minded </a:t>
            </a:r>
            <a:r>
              <a:rPr lang="en-US" dirty="0"/>
              <a:t>journalists who wrote </a:t>
            </a:r>
            <a:r>
              <a:rPr lang="en-US" dirty="0" smtClean="0"/>
              <a:t>mainly for popular </a:t>
            </a:r>
            <a:r>
              <a:rPr lang="en-US" dirty="0"/>
              <a:t>magazines </a:t>
            </a:r>
            <a:r>
              <a:rPr lang="en-US" dirty="0" smtClean="0"/>
              <a:t> i.e. investigative journalism</a:t>
            </a:r>
          </a:p>
          <a:p>
            <a:r>
              <a:rPr lang="en-US" dirty="0" smtClean="0"/>
              <a:t>Often worked to raise </a:t>
            </a:r>
            <a:r>
              <a:rPr lang="en-US" dirty="0"/>
              <a:t>public awareness </a:t>
            </a:r>
            <a:r>
              <a:rPr lang="en-US" dirty="0" smtClean="0"/>
              <a:t>by exposing </a:t>
            </a:r>
            <a:r>
              <a:rPr lang="en-US" dirty="0"/>
              <a:t>social ills </a:t>
            </a:r>
            <a:r>
              <a:rPr lang="en-US" dirty="0" smtClean="0"/>
              <a:t> such as, urban </a:t>
            </a:r>
            <a:r>
              <a:rPr lang="en-US" dirty="0"/>
              <a:t>poverty, unsafe working conditions, </a:t>
            </a:r>
            <a:r>
              <a:rPr lang="en-US" dirty="0" smtClean="0"/>
              <a:t>child labor</a:t>
            </a:r>
            <a:r>
              <a:rPr lang="en-US" dirty="0"/>
              <a:t>,</a:t>
            </a:r>
            <a:r>
              <a:rPr lang="en-US" dirty="0" smtClean="0"/>
              <a:t> and corruption in corporations and politics.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131728">
            <a:off x="5218555" y="885020"/>
            <a:ext cx="3954370" cy="5034901"/>
          </a:xfrm>
        </p:spPr>
        <p:txBody>
          <a:bodyPr>
            <a:normAutofit/>
          </a:bodyPr>
          <a:lstStyle/>
          <a:p>
            <a:r>
              <a:rPr lang="en-US" dirty="0"/>
              <a:t>Upton Sinclair</a:t>
            </a:r>
          </a:p>
          <a:p>
            <a:pPr lvl="1"/>
            <a:r>
              <a:rPr lang="en-US" dirty="0"/>
              <a:t>Wrote </a:t>
            </a:r>
            <a:r>
              <a:rPr lang="en-US" i="1" dirty="0"/>
              <a:t>The Jungle</a:t>
            </a:r>
          </a:p>
          <a:p>
            <a:pPr lvl="1"/>
            <a:r>
              <a:rPr lang="en-US" dirty="0"/>
              <a:t>Exposed conditions in the U.S. meat packing industry</a:t>
            </a:r>
          </a:p>
          <a:p>
            <a:pPr lvl="2"/>
            <a:r>
              <a:rPr lang="en-US" dirty="0"/>
              <a:t>Would later lead to the Pure Food and Drug Act and the Meat Inspection Act being passed</a:t>
            </a:r>
          </a:p>
        </p:txBody>
      </p:sp>
      <p:pic>
        <p:nvPicPr>
          <p:cNvPr id="6146" name="Picture 2" descr="http://t0.gstatic.com/images?q=tbn:ANd9GcRAve1xD5IL_ivHkBC94OEeQzfnjyShsiou9yr2GKuxud-7KdMJ:franklycurious.com/media/1/20130920-uptonsincl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392">
            <a:off x="927432" y="4450839"/>
            <a:ext cx="1581908" cy="21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imagesbn.com/p/9781934568460_p0_v1_s260x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157510">
            <a:off x="5479878" y="4670536"/>
            <a:ext cx="231775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imagesbn.com/p/9780252014802_p0_v1_s260x4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22626" r="16504" b="16319"/>
          <a:stretch/>
        </p:blipFill>
        <p:spPr bwMode="auto">
          <a:xfrm>
            <a:off x="2971800" y="4155930"/>
            <a:ext cx="20574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US" b="1" dirty="0" smtClean="0"/>
              <a:t>PROGRESSIVE REFORMERS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3886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Ida Tarbell</a:t>
            </a:r>
          </a:p>
          <a:p>
            <a:pPr lvl="1"/>
            <a:r>
              <a:rPr lang="en-US" dirty="0" smtClean="0"/>
              <a:t>Went after the monopoly of Standard Oil and their corrupt practices</a:t>
            </a:r>
          </a:p>
          <a:p>
            <a:r>
              <a:rPr lang="en-US" dirty="0" smtClean="0"/>
              <a:t>Lincoln Steffens</a:t>
            </a:r>
          </a:p>
          <a:p>
            <a:pPr lvl="1"/>
            <a:r>
              <a:rPr lang="en-US" dirty="0" smtClean="0"/>
              <a:t>Went after political machines (mob bosses) </a:t>
            </a:r>
            <a:r>
              <a:rPr lang="en-US" dirty="0" smtClean="0"/>
              <a:t>like </a:t>
            </a:r>
            <a:r>
              <a:rPr lang="en-US" dirty="0" smtClean="0"/>
              <a:t>James </a:t>
            </a:r>
            <a:r>
              <a:rPr lang="en-US" dirty="0" err="1" smtClean="0"/>
              <a:t>Pendergast</a:t>
            </a:r>
            <a:r>
              <a:rPr lang="en-US" dirty="0" smtClean="0"/>
              <a:t> from Kansas City</a:t>
            </a:r>
          </a:p>
          <a:p>
            <a:r>
              <a:rPr lang="en-US" dirty="0" smtClean="0"/>
              <a:t>Jane Addams</a:t>
            </a:r>
          </a:p>
          <a:p>
            <a:pPr lvl="1"/>
            <a:r>
              <a:rPr lang="en-US" dirty="0" smtClean="0"/>
              <a:t>Helped </a:t>
            </a:r>
            <a:r>
              <a:rPr lang="en-US" dirty="0"/>
              <a:t>turn the </a:t>
            </a:r>
            <a:r>
              <a:rPr lang="en-US" dirty="0" smtClean="0"/>
              <a:t>public </a:t>
            </a:r>
            <a:r>
              <a:rPr lang="en-US" dirty="0"/>
              <a:t>to issues of concern to mothers, such as the needs of children, public health, and world </a:t>
            </a:r>
            <a:r>
              <a:rPr lang="en-US" dirty="0" smtClean="0"/>
              <a:t>peace</a:t>
            </a:r>
          </a:p>
          <a:p>
            <a:pPr lvl="1"/>
            <a:r>
              <a:rPr lang="en-US" dirty="0" smtClean="0"/>
              <a:t>Created the Hull House, a settlement home for the betterment of women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1952615" cy="25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1952615" cy="26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t2.gstatic.com/images?q=tbn:ANd9GcSZ_ANOhV6LI-Ryt6uYEcOkcFAzNCjSODxjiajax4RaSw7mw3UX:www.toptenz.net/wp-content/uploads/2011/05/lincoln-steff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18509"/>
            <a:ext cx="1950187" cy="2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PROGRESSIVE 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1" y="1807361"/>
            <a:ext cx="4114800" cy="4517239"/>
          </a:xfrm>
        </p:spPr>
        <p:txBody>
          <a:bodyPr>
            <a:normAutofit/>
          </a:bodyPr>
          <a:lstStyle/>
          <a:p>
            <a:r>
              <a:rPr lang="en-US" dirty="0"/>
              <a:t>Lester Ward</a:t>
            </a:r>
          </a:p>
          <a:p>
            <a:pPr lvl="1"/>
            <a:r>
              <a:rPr lang="en-US" dirty="0"/>
              <a:t>Emphasized universal and comprehensive public schooling</a:t>
            </a:r>
          </a:p>
          <a:p>
            <a:r>
              <a:rPr lang="en-US" dirty="0"/>
              <a:t>George Norris</a:t>
            </a:r>
          </a:p>
          <a:p>
            <a:pPr lvl="1"/>
            <a:r>
              <a:rPr lang="en-US" dirty="0"/>
              <a:t>Advocated for no political parties in government</a:t>
            </a:r>
          </a:p>
          <a:p>
            <a:r>
              <a:rPr lang="en-US" dirty="0"/>
              <a:t>Robert La </a:t>
            </a:r>
            <a:r>
              <a:rPr lang="en-US" dirty="0" err="1"/>
              <a:t>Follette</a:t>
            </a:r>
            <a:endParaRPr lang="en-US" dirty="0"/>
          </a:p>
          <a:p>
            <a:pPr lvl="1"/>
            <a:r>
              <a:rPr lang="en-US" dirty="0"/>
              <a:t>Created the “Wisconsin Idea”  Voters should be more important to the government than special interest groups/lobbyists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t2.gstatic.com/images?q=tbn:ANd9GcRL088KoADZN9WsCBFZNRwZo3Xmfm8d3nUEIQmX4lWlVP7JvknF:nebraskahistory.org/images/sites/norris/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45420"/>
            <a:ext cx="1902040" cy="24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4QN3bF8Yn3EpBA2HDtnM_05dqXKPa22pdWunZIOWuM91565V5:https://www.brocku.ca/MeadProject/Odum/Images/Lester_W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" y="1592882"/>
            <a:ext cx="18288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-fXRZVy4WYeM/TXLA-MokkzI/AAAAAAAAAKA/qZF7v2YDFuc/s1600/FightingBobbyGlander1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4" y="4257676"/>
            <a:ext cx="1807575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pPr algn="ctr"/>
            <a:r>
              <a:rPr lang="en-US" b="1" dirty="0" smtClean="0"/>
              <a:t>URBAN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410998"/>
          </a:xfrm>
        </p:spPr>
        <p:txBody>
          <a:bodyPr/>
          <a:lstStyle/>
          <a:p>
            <a:r>
              <a:rPr lang="en-US" dirty="0"/>
              <a:t>Cities are becoming overcrowded</a:t>
            </a:r>
          </a:p>
          <a:p>
            <a:pPr lvl="1"/>
            <a:r>
              <a:rPr lang="en-US" dirty="0" smtClean="0"/>
              <a:t>More people are moving from rural areas into the cities</a:t>
            </a:r>
          </a:p>
          <a:p>
            <a:pPr lvl="1"/>
            <a:r>
              <a:rPr lang="en-US" dirty="0" smtClean="0"/>
              <a:t>Immigrants from Europe and Asia are flocking to American cities and settling in poor ethnic neighborhoods</a:t>
            </a:r>
          </a:p>
          <a:p>
            <a:pPr lvl="1"/>
            <a:r>
              <a:rPr lang="en-US" dirty="0" smtClean="0"/>
              <a:t>Tenement Housing – small and </a:t>
            </a:r>
            <a:r>
              <a:rPr lang="en-US" dirty="0"/>
              <a:t>deplorable </a:t>
            </a:r>
            <a:r>
              <a:rPr lang="en-US" dirty="0" smtClean="0"/>
              <a:t>housing units/apartments mainly used by poor ethnic groups new to the U.S.</a:t>
            </a:r>
          </a:p>
          <a:p>
            <a:r>
              <a:rPr lang="en-US" dirty="0" smtClean="0"/>
              <a:t>Socio-economic classes divide society</a:t>
            </a:r>
          </a:p>
          <a:p>
            <a:pPr lvl="1"/>
            <a:r>
              <a:rPr lang="en-US" dirty="0" smtClean="0"/>
              <a:t>Rich get richer</a:t>
            </a:r>
          </a:p>
          <a:p>
            <a:pPr lvl="1"/>
            <a:r>
              <a:rPr lang="en-US" dirty="0" smtClean="0"/>
              <a:t>Poor get poorer</a:t>
            </a:r>
          </a:p>
          <a:p>
            <a:pPr lvl="1"/>
            <a:r>
              <a:rPr lang="en-US" dirty="0" smtClean="0"/>
              <a:t>Middle class strives for reform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 descr="http://hendogscrib.files.wordpress.com/2013/02/newyork252cnewyork252cyardoftenement252c1900-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26" y="3810000"/>
            <a:ext cx="3468074" cy="30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gressiveerausm.wikispaces.com/file/view/518661w.jpg/30396751/518661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8458200" cy="61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DANGEROUS WORK PLACES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9901115">
            <a:off x="448336" y="1173683"/>
            <a:ext cx="3471277" cy="40513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In 1910, America had the most dangerous work places in any of the Industrialized Nations of the </a:t>
            </a:r>
            <a:r>
              <a:rPr lang="en-US" i="1" dirty="0" smtClean="0"/>
              <a:t>world.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20361">
            <a:off x="2878882" y="2552342"/>
            <a:ext cx="3469242" cy="405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Workers averaged a 54 hour work week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378876">
            <a:off x="5033457" y="1173682"/>
            <a:ext cx="3471277" cy="405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  <a:defRPr/>
            </a:pPr>
            <a:r>
              <a:rPr lang="en-US" i="1" dirty="0" smtClean="0"/>
              <a:t>Steel mills averaged 25% of the employee force were killed or injured each year between 1907 and 1910.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21209865">
            <a:off x="1828800" y="3716207"/>
            <a:ext cx="5833477" cy="405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  <a:defRPr/>
            </a:pPr>
            <a:r>
              <a:rPr lang="en-US" i="1" dirty="0" smtClean="0"/>
              <a:t>The average worker worked 6 days a week, 10 hours a day and earned $1.50 a day – Women and kids earned less</a:t>
            </a:r>
          </a:p>
        </p:txBody>
      </p:sp>
    </p:spTree>
    <p:extLst>
      <p:ext uri="{BB962C8B-B14F-4D97-AF65-F5344CB8AC3E}">
        <p14:creationId xmlns:p14="http://schemas.microsoft.com/office/powerpoint/2010/main" val="2294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330</TotalTime>
  <Words>642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The Progressive Era &amp; World War I</vt:lpstr>
      <vt:lpstr>THE PROGRESSIVE ERA</vt:lpstr>
      <vt:lpstr>PROGRESSIVE AGENDA</vt:lpstr>
      <vt:lpstr>MUCKRAKERS</vt:lpstr>
      <vt:lpstr>PROGRESSIVE REFORMERS</vt:lpstr>
      <vt:lpstr>PROGRESSIVE REFORMERS</vt:lpstr>
      <vt:lpstr>URBAN LIFE</vt:lpstr>
      <vt:lpstr>PowerPoint Presentation</vt:lpstr>
      <vt:lpstr>DANGEROUS WORK PLACES</vt:lpstr>
      <vt:lpstr>TRIANGLE SHIRTWAIST FACTORY FIRE </vt:lpstr>
      <vt:lpstr>PowerPoint Presentation</vt:lpstr>
      <vt:lpstr>CHILD LABOR</vt:lpstr>
      <vt:lpstr>PowerPoint Presentation</vt:lpstr>
      <vt:lpstr>PowerPoint Presentation</vt:lpstr>
      <vt:lpstr>LABOR UNIONS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 &amp; World War I</dc:title>
  <dc:creator>data: esakxxm702</dc:creator>
  <cp:lastModifiedBy>data: esakxxm702</cp:lastModifiedBy>
  <cp:revision>28</cp:revision>
  <dcterms:created xsi:type="dcterms:W3CDTF">2014-08-19T21:37:25Z</dcterms:created>
  <dcterms:modified xsi:type="dcterms:W3CDTF">2014-08-25T14:13:13Z</dcterms:modified>
</cp:coreProperties>
</file>