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Mary Surratt Story</a:t>
            </a:r>
            <a:br>
              <a:rPr lang="en-US" dirty="0" smtClean="0"/>
            </a:br>
            <a:r>
              <a:rPr lang="en-US" dirty="0" smtClean="0"/>
              <a:t>- Article Questions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Of what crime is Mary Surratt guilty?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Who should have jurisdiction (authority/control) over this case? 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Why might jurisdictional (where the case is held, i.e. criminal court, civil court, military court) issues become important?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concrete evidence is there to Mary Surratt's culpability (responsibility/guilt)?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circumstantial(indirect)/secondary evidence is there against Mary Surratt, and how might it play out in this case?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If guilty of any crime what might be the most fitting punishment for Mary Surratt?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44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</TotalTime>
  <Words>97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The Mary Surratt Story - Article Questions</vt:lpstr>
    </vt:vector>
  </TitlesOfParts>
  <Company>Omaha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Mary Surratt Story - Article Questions</dc:title>
  <dc:creator>data: esakxxm702</dc:creator>
  <cp:lastModifiedBy>data: esakxxm702</cp:lastModifiedBy>
  <cp:revision>1</cp:revision>
  <dcterms:created xsi:type="dcterms:W3CDTF">2014-11-13T16:09:11Z</dcterms:created>
  <dcterms:modified xsi:type="dcterms:W3CDTF">2014-11-13T16:11:08Z</dcterms:modified>
</cp:coreProperties>
</file>