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607-2EE8-4CB3-BBB9-8969C1CF014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40B-18A0-4D17-BCC6-CF3ACB5FA8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607-2EE8-4CB3-BBB9-8969C1CF014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40B-18A0-4D17-BCC6-CF3ACB5F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607-2EE8-4CB3-BBB9-8969C1CF014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40B-18A0-4D17-BCC6-CF3ACB5F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607-2EE8-4CB3-BBB9-8969C1CF014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40B-18A0-4D17-BCC6-CF3ACB5F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607-2EE8-4CB3-BBB9-8969C1CF014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40B-18A0-4D17-BCC6-CF3ACB5F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607-2EE8-4CB3-BBB9-8969C1CF014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40B-18A0-4D17-BCC6-CF3ACB5F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607-2EE8-4CB3-BBB9-8969C1CF014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40B-18A0-4D17-BCC6-CF3ACB5F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607-2EE8-4CB3-BBB9-8969C1CF014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40B-18A0-4D17-BCC6-CF3ACB5F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607-2EE8-4CB3-BBB9-8969C1CF014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40B-18A0-4D17-BCC6-CF3ACB5F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7C607-2EE8-4CB3-BBB9-8969C1CF014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40B-18A0-4D17-BCC6-CF3ACB5FA8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117C607-2EE8-4CB3-BBB9-8969C1CF014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B9E40B-18A0-4D17-BCC6-CF3ACB5F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17C607-2EE8-4CB3-BBB9-8969C1CF014E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AB9E40B-18A0-4D17-BCC6-CF3ACB5FA8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724400" y="1600200"/>
            <a:ext cx="38862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1600200"/>
            <a:ext cx="38862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Lincoln Assassination Case Study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7153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Conspirators Involved in the Lincoln Assassination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403475"/>
            <a:ext cx="4040188" cy="44545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Mary Surratt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Dr. Samuel </a:t>
            </a:r>
            <a:r>
              <a:rPr lang="en-US" dirty="0" err="1" smtClean="0"/>
              <a:t>Mudd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Lewis Powell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George </a:t>
            </a:r>
            <a:r>
              <a:rPr lang="en-US" dirty="0" err="1" smtClean="0"/>
              <a:t>Atzerodt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David </a:t>
            </a:r>
            <a:r>
              <a:rPr lang="en-US" dirty="0" err="1" smtClean="0"/>
              <a:t>Herold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John Surratt Jr.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Michael </a:t>
            </a:r>
            <a:r>
              <a:rPr lang="en-US" dirty="0" err="1" smtClean="0"/>
              <a:t>O’Laughlen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Edman</a:t>
            </a:r>
            <a:r>
              <a:rPr lang="en-US" dirty="0" smtClean="0"/>
              <a:t> Spangler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Samuel Arnold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en-US" sz="2000" i="1" dirty="0" smtClean="0"/>
              <a:t>John Wilkes Booth (optional)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7153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Information Needed for Each Conspirator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2403474"/>
            <a:ext cx="4041775" cy="4454526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 smtClean="0"/>
              <a:t>Who</a:t>
            </a:r>
            <a:endParaRPr lang="en-US" b="1" dirty="0" smtClean="0"/>
          </a:p>
          <a:p>
            <a:pPr lvl="1"/>
            <a:r>
              <a:rPr lang="en-US" dirty="0" smtClean="0"/>
              <a:t>individual’s name</a:t>
            </a:r>
          </a:p>
          <a:p>
            <a:r>
              <a:rPr lang="en-US" b="1" u="sng" dirty="0" smtClean="0"/>
              <a:t>What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role in the assassination</a:t>
            </a:r>
          </a:p>
          <a:p>
            <a:r>
              <a:rPr lang="en-US" b="1" u="sng" dirty="0" smtClean="0"/>
              <a:t>When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date/timeline?</a:t>
            </a:r>
          </a:p>
          <a:p>
            <a:pPr lvl="1"/>
            <a:r>
              <a:rPr lang="en-US" dirty="0" smtClean="0"/>
              <a:t>when was their part of the assassination plot suppose to take place?</a:t>
            </a:r>
          </a:p>
          <a:p>
            <a:r>
              <a:rPr lang="en-US" b="1" u="sng" dirty="0" smtClean="0"/>
              <a:t>Where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location/affiliation</a:t>
            </a:r>
          </a:p>
          <a:p>
            <a:pPr lvl="2"/>
            <a:r>
              <a:rPr lang="en-US" dirty="0" smtClean="0"/>
              <a:t>North/Union</a:t>
            </a:r>
          </a:p>
          <a:p>
            <a:pPr lvl="2"/>
            <a:r>
              <a:rPr lang="en-US" dirty="0" smtClean="0"/>
              <a:t>South/Confederate</a:t>
            </a:r>
          </a:p>
          <a:p>
            <a:r>
              <a:rPr lang="en-US" b="1" u="sng" dirty="0" smtClean="0"/>
              <a:t>Why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motive for killing the president</a:t>
            </a:r>
          </a:p>
          <a:p>
            <a:r>
              <a:rPr lang="en-US" b="1" u="sng" dirty="0" smtClean="0"/>
              <a:t>Verdict/Punishment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157</TotalTime>
  <Words>78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Lincoln Assassination Case Study</vt:lpstr>
    </vt:vector>
  </TitlesOfParts>
  <Company>Omaha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Mary Surratt Story</dc:title>
  <dc:creator>esakxxm702</dc:creator>
  <cp:lastModifiedBy>data: esakxxm702</cp:lastModifiedBy>
  <cp:revision>13</cp:revision>
  <dcterms:created xsi:type="dcterms:W3CDTF">2012-12-13T15:52:30Z</dcterms:created>
  <dcterms:modified xsi:type="dcterms:W3CDTF">2014-11-13T16:12:50Z</dcterms:modified>
</cp:coreProperties>
</file>