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63" r:id="rId6"/>
    <p:sldId id="257" r:id="rId7"/>
    <p:sldId id="267" r:id="rId8"/>
    <p:sldId id="266" r:id="rId9"/>
    <p:sldId id="264" r:id="rId10"/>
    <p:sldId id="265" r:id="rId11"/>
    <p:sldId id="259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27D407-BB79-4872-BDCE-A66F2CF5B1C8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23815B-81C2-4470-9ED2-306EF8DD19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HARLEM RENNAISSANCE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SECTION 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59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/>
          <a:lstStyle/>
          <a:p>
            <a:r>
              <a:rPr lang="en-US" dirty="0" smtClean="0"/>
              <a:t>Located in the Harlem neighborhood</a:t>
            </a:r>
          </a:p>
          <a:p>
            <a:r>
              <a:rPr lang="en-US" dirty="0" smtClean="0"/>
              <a:t>A noted </a:t>
            </a:r>
            <a:r>
              <a:rPr lang="en-US" dirty="0"/>
              <a:t>venue for African-American </a:t>
            </a:r>
            <a:r>
              <a:rPr lang="en-US" dirty="0" smtClean="0"/>
              <a:t>performers</a:t>
            </a:r>
          </a:p>
          <a:p>
            <a:pPr lvl="1"/>
            <a:r>
              <a:rPr lang="en-US" dirty="0" smtClean="0"/>
              <a:t>Starting point for many famous black musicians</a:t>
            </a:r>
          </a:p>
          <a:p>
            <a:r>
              <a:rPr lang="en-US" dirty="0" smtClean="0"/>
              <a:t>Originally a </a:t>
            </a:r>
            <a:r>
              <a:rPr lang="en-US" dirty="0"/>
              <a:t>whites-only venue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3" y="1330037"/>
            <a:ext cx="386046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693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Musicians</a:t>
            </a:r>
          </a:p>
          <a:p>
            <a:pPr lvl="1"/>
            <a:r>
              <a:rPr lang="en-US" dirty="0"/>
              <a:t>Duke Ellington</a:t>
            </a:r>
          </a:p>
          <a:p>
            <a:pPr lvl="1"/>
            <a:r>
              <a:rPr lang="en-US" dirty="0" err="1"/>
              <a:t>Thelonious</a:t>
            </a:r>
            <a:r>
              <a:rPr lang="en-US" dirty="0"/>
              <a:t> Monk</a:t>
            </a:r>
          </a:p>
          <a:p>
            <a:pPr lvl="1"/>
            <a:r>
              <a:rPr lang="en-US" dirty="0"/>
              <a:t>Louis Armstrong</a:t>
            </a:r>
          </a:p>
          <a:p>
            <a:pPr lvl="1"/>
            <a:r>
              <a:rPr lang="en-US" dirty="0" err="1"/>
              <a:t>Dizzie</a:t>
            </a:r>
            <a:r>
              <a:rPr lang="en-US" dirty="0"/>
              <a:t> Gillespie</a:t>
            </a:r>
          </a:p>
          <a:p>
            <a:r>
              <a:rPr lang="en-US" dirty="0"/>
              <a:t>Singers</a:t>
            </a:r>
          </a:p>
          <a:p>
            <a:pPr lvl="1"/>
            <a:r>
              <a:rPr lang="en-US" dirty="0"/>
              <a:t>Cab Calloway</a:t>
            </a:r>
          </a:p>
          <a:p>
            <a:pPr lvl="1"/>
            <a:r>
              <a:rPr lang="en-US" dirty="0"/>
              <a:t>Ella Fitzgerald</a:t>
            </a:r>
          </a:p>
          <a:p>
            <a:pPr lvl="1"/>
            <a:r>
              <a:rPr lang="en-US" dirty="0"/>
              <a:t>Bessie Smith</a:t>
            </a:r>
          </a:p>
          <a:p>
            <a:pPr lvl="1"/>
            <a:r>
              <a:rPr lang="en-US" dirty="0"/>
              <a:t>Billy Holiday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281721"/>
            <a:ext cx="1431925" cy="145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/>
          <a:stretch/>
        </p:blipFill>
        <p:spPr bwMode="auto">
          <a:xfrm>
            <a:off x="5051231" y="385008"/>
            <a:ext cx="1565274" cy="163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153" y="1712919"/>
            <a:ext cx="1633770" cy="16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19" y="3445945"/>
            <a:ext cx="2291540" cy="14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275304"/>
            <a:ext cx="2041523" cy="16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786">
            <a:off x="3221018" y="1389396"/>
            <a:ext cx="1722602" cy="15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578">
            <a:off x="4973121" y="1970712"/>
            <a:ext cx="1748914" cy="156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– NEW YORK CITY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r>
              <a:rPr lang="en-US" dirty="0" smtClean="0"/>
              <a:t>Neighborhood located on Manhattan Island</a:t>
            </a:r>
          </a:p>
          <a:p>
            <a:r>
              <a:rPr lang="en-US" dirty="0" smtClean="0"/>
              <a:t>Predominately a black community since 1905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8238"/>
            <a:ext cx="4197967" cy="32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3546"/>
            <a:ext cx="3048000" cy="197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0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CELEBRATION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0002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1920 – mid 1930s</a:t>
            </a:r>
          </a:p>
          <a:p>
            <a:r>
              <a:rPr lang="en-US" dirty="0" smtClean="0"/>
              <a:t>The </a:t>
            </a:r>
            <a:r>
              <a:rPr lang="en-US" dirty="0"/>
              <a:t>Harlem Renaissance was a literary, artistic, and intellectual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Created a </a:t>
            </a:r>
            <a:r>
              <a:rPr lang="en-US" dirty="0"/>
              <a:t>new black cultural </a:t>
            </a:r>
            <a:r>
              <a:rPr lang="en-US" dirty="0" smtClean="0"/>
              <a:t>identity that included: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roup expression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elf determination</a:t>
            </a:r>
          </a:p>
          <a:p>
            <a:pPr lvl="1"/>
            <a:r>
              <a:rPr lang="en-US" dirty="0" smtClean="0"/>
              <a:t>Racial pride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200400"/>
            <a:ext cx="6981825" cy="17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0151"/>
            <a:ext cx="4038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Langston Hughes</a:t>
            </a:r>
          </a:p>
          <a:p>
            <a:pPr lvl="1"/>
            <a:r>
              <a:rPr lang="en-US" dirty="0" smtClean="0"/>
              <a:t>Author, poet, &amp; intellectual</a:t>
            </a:r>
          </a:p>
          <a:p>
            <a:r>
              <a:rPr lang="en-US" dirty="0" smtClean="0"/>
              <a:t>Bill ‘</a:t>
            </a:r>
            <a:r>
              <a:rPr lang="en-US" dirty="0" err="1" smtClean="0"/>
              <a:t>Bojangles</a:t>
            </a:r>
            <a:r>
              <a:rPr lang="en-US" dirty="0" smtClean="0"/>
              <a:t>’ Robinson</a:t>
            </a:r>
          </a:p>
          <a:p>
            <a:pPr lvl="1"/>
            <a:r>
              <a:rPr lang="en-US" dirty="0" smtClean="0"/>
              <a:t>Movie &amp; Broadway dancer</a:t>
            </a:r>
          </a:p>
          <a:p>
            <a:r>
              <a:rPr lang="en-US" dirty="0" smtClean="0"/>
              <a:t>W.E.B. DuBois</a:t>
            </a:r>
          </a:p>
          <a:p>
            <a:pPr lvl="1"/>
            <a:r>
              <a:rPr lang="en-US" dirty="0" smtClean="0"/>
              <a:t>Intellectual</a:t>
            </a:r>
          </a:p>
          <a:p>
            <a:r>
              <a:rPr lang="en-US" dirty="0" smtClean="0"/>
              <a:t>Archibald Motley</a:t>
            </a:r>
          </a:p>
          <a:p>
            <a:pPr lvl="1"/>
            <a:r>
              <a:rPr lang="en-US" dirty="0" smtClean="0"/>
              <a:t>Painter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03" y="3028950"/>
            <a:ext cx="339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b="3637"/>
          <a:stretch/>
        </p:blipFill>
        <p:spPr bwMode="auto">
          <a:xfrm rot="719107">
            <a:off x="5245403" y="1557980"/>
            <a:ext cx="3397110" cy="192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92" y="228601"/>
            <a:ext cx="3857238" cy="144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/>
        </p:blipFill>
        <p:spPr bwMode="auto">
          <a:xfrm rot="649332">
            <a:off x="3658102" y="259780"/>
            <a:ext cx="1335976" cy="138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493">
            <a:off x="7237221" y="3515495"/>
            <a:ext cx="1352550" cy="13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GLOBETROTTERS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3822492" cy="3394472"/>
          </a:xfrm>
        </p:spPr>
        <p:txBody>
          <a:bodyPr/>
          <a:lstStyle/>
          <a:p>
            <a:r>
              <a:rPr lang="en-US" dirty="0" smtClean="0"/>
              <a:t>1929 – Present </a:t>
            </a:r>
          </a:p>
          <a:p>
            <a:r>
              <a:rPr lang="en-US" dirty="0" smtClean="0"/>
              <a:t>Competitive exhibition team</a:t>
            </a:r>
          </a:p>
          <a:p>
            <a:r>
              <a:rPr lang="en-US" dirty="0" smtClean="0"/>
              <a:t>Started in Chicago 1927</a:t>
            </a:r>
          </a:p>
          <a:p>
            <a:r>
              <a:rPr lang="en-US" dirty="0" smtClean="0"/>
              <a:t>Moved to Harlem for the 1928-1929 season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19" y="1714500"/>
            <a:ext cx="440710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JAZZ AND BLUES MUSIC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SECTION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65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410200" cy="3600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Mixture of slave music and religious spirituals</a:t>
            </a:r>
          </a:p>
          <a:p>
            <a:pPr lvl="1"/>
            <a:r>
              <a:rPr lang="en-US" dirty="0" smtClean="0"/>
              <a:t>Featured heartfelt lyrics and slurred notes that matched the mood of the lyrics</a:t>
            </a:r>
          </a:p>
          <a:p>
            <a:r>
              <a:rPr lang="en-US" dirty="0" smtClean="0"/>
              <a:t>Started in the South</a:t>
            </a:r>
          </a:p>
          <a:p>
            <a:pPr lvl="1"/>
            <a:r>
              <a:rPr lang="en-US" dirty="0" smtClean="0"/>
              <a:t>Described the feelings and lives of blacks living in a racial South</a:t>
            </a:r>
          </a:p>
          <a:p>
            <a:r>
              <a:rPr lang="en-US" dirty="0" smtClean="0"/>
              <a:t>Moved North with the Great Migration</a:t>
            </a:r>
          </a:p>
          <a:p>
            <a:pPr lvl="1"/>
            <a:r>
              <a:rPr lang="en-US" dirty="0" smtClean="0"/>
              <a:t>Was incorporated into the Jazz style by Louis Armstrong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42901"/>
            <a:ext cx="2054225" cy="231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375">
            <a:off x="5854526" y="1690866"/>
            <a:ext cx="1901825" cy="18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28">
            <a:off x="7030997" y="3030283"/>
            <a:ext cx="1573213" cy="17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5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8006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Style</a:t>
            </a:r>
          </a:p>
          <a:p>
            <a:pPr lvl="1"/>
            <a:r>
              <a:rPr lang="en-US" altLang="en-US" dirty="0" smtClean="0"/>
              <a:t>Mixture </a:t>
            </a:r>
            <a:r>
              <a:rPr lang="en-US" altLang="en-US" dirty="0"/>
              <a:t>of West African rhythms, Afro-American spirituals, </a:t>
            </a:r>
            <a:r>
              <a:rPr lang="en-US" altLang="en-US" dirty="0" smtClean="0"/>
              <a:t>Ragtime, European </a:t>
            </a:r>
            <a:r>
              <a:rPr lang="en-US" altLang="en-US" dirty="0"/>
              <a:t>harmonies</a:t>
            </a:r>
            <a:endParaRPr lang="en-US" dirty="0" smtClean="0"/>
          </a:p>
          <a:p>
            <a:pPr lvl="1"/>
            <a:r>
              <a:rPr lang="en-US" dirty="0" smtClean="0"/>
              <a:t>Ragged or improvised tunes</a:t>
            </a:r>
          </a:p>
          <a:p>
            <a:pPr lvl="1"/>
            <a:r>
              <a:rPr lang="en-US" dirty="0" smtClean="0"/>
              <a:t>Sometimes mixed with the blues style</a:t>
            </a:r>
          </a:p>
          <a:p>
            <a:r>
              <a:rPr lang="en-US" dirty="0" smtClean="0"/>
              <a:t>Started in the South</a:t>
            </a:r>
          </a:p>
          <a:p>
            <a:pPr lvl="1"/>
            <a:r>
              <a:rPr lang="en-US" dirty="0" smtClean="0"/>
              <a:t>Early 1900s</a:t>
            </a:r>
          </a:p>
          <a:p>
            <a:pPr lvl="1"/>
            <a:r>
              <a:rPr lang="en-US" dirty="0" smtClean="0"/>
              <a:t>New Orleans, LA</a:t>
            </a:r>
          </a:p>
          <a:p>
            <a:r>
              <a:rPr lang="en-US" dirty="0" smtClean="0"/>
              <a:t>Big Brass Band</a:t>
            </a:r>
          </a:p>
          <a:p>
            <a:pPr lvl="1"/>
            <a:r>
              <a:rPr lang="en-US" dirty="0" smtClean="0"/>
              <a:t>Scott Joplin – Ragtime Music Style</a:t>
            </a:r>
          </a:p>
          <a:p>
            <a:pPr lvl="1"/>
            <a:r>
              <a:rPr lang="en-US" dirty="0" smtClean="0"/>
              <a:t>Joseph “King” Oliver </a:t>
            </a:r>
          </a:p>
          <a:p>
            <a:r>
              <a:rPr lang="en-US" dirty="0" smtClean="0"/>
              <a:t>Moved North with the Great Migration</a:t>
            </a:r>
          </a:p>
          <a:p>
            <a:pPr lvl="1"/>
            <a:r>
              <a:rPr lang="en-US" altLang="en-US" dirty="0" smtClean="0"/>
              <a:t>Northern </a:t>
            </a:r>
            <a:r>
              <a:rPr lang="en-US" altLang="en-US" dirty="0"/>
              <a:t>Artists take a lot of the Jazz sound into their music, creating “Swing”.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644"/>
            <a:ext cx="3802094" cy="224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744">
            <a:off x="5298401" y="2384956"/>
            <a:ext cx="1810121" cy="16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330">
            <a:off x="6982859" y="3012727"/>
            <a:ext cx="1667473" cy="178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00151"/>
            <a:ext cx="4191000" cy="33944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L</a:t>
            </a:r>
            <a:r>
              <a:rPr lang="en-US" altLang="en-US" dirty="0" smtClean="0"/>
              <a:t>ocated </a:t>
            </a:r>
            <a:r>
              <a:rPr lang="en-US" altLang="en-US" dirty="0"/>
              <a:t>in the </a:t>
            </a:r>
            <a:r>
              <a:rPr lang="en-US" altLang="en-US" dirty="0" smtClean="0"/>
              <a:t>neighborhood </a:t>
            </a:r>
            <a:r>
              <a:rPr lang="en-US" altLang="en-US" dirty="0"/>
              <a:t>of </a:t>
            </a:r>
            <a:r>
              <a:rPr lang="en-US" altLang="en-US" dirty="0" smtClean="0"/>
              <a:t>Harlem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</a:t>
            </a:r>
            <a:r>
              <a:rPr lang="en-US" altLang="en-US" dirty="0" smtClean="0"/>
              <a:t>ocal </a:t>
            </a:r>
            <a:r>
              <a:rPr lang="en-US" altLang="en-US" dirty="0"/>
              <a:t>point for Afro-American music artists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Because of racism, most clubs were “whites only” 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/>
              <a:t>E</a:t>
            </a:r>
            <a:r>
              <a:rPr lang="en-US" altLang="en-US" dirty="0" smtClean="0"/>
              <a:t>ven if </a:t>
            </a:r>
            <a:r>
              <a:rPr lang="en-US" altLang="en-US" dirty="0"/>
              <a:t>they were located in Black neighborhoods w/ Black performers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Many </a:t>
            </a:r>
            <a:r>
              <a:rPr lang="en-US" altLang="en-US" dirty="0" smtClean="0"/>
              <a:t>artists went </a:t>
            </a:r>
            <a:r>
              <a:rPr lang="en-US" altLang="en-US" dirty="0"/>
              <a:t>to Europe to perform and were widely accepted 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Creating </a:t>
            </a:r>
            <a:r>
              <a:rPr lang="en-US" altLang="en-US" dirty="0"/>
              <a:t>a “Jazz age” especially in Paris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1771651"/>
            <a:ext cx="3810000" cy="21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1385</TotalTime>
  <Words>333</Words>
  <Application>Microsoft Office PowerPoint</Application>
  <PresentationFormat>On-screen Show (16:9)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SECTION 5</vt:lpstr>
      <vt:lpstr>HARLEM – NEW YORK CITY</vt:lpstr>
      <vt:lpstr>A CELEBRATION OF CULTURE</vt:lpstr>
      <vt:lpstr>NOTABLES</vt:lpstr>
      <vt:lpstr>HARLEM GLOBETROTTERS</vt:lpstr>
      <vt:lpstr>SECTION 6</vt:lpstr>
      <vt:lpstr>THE BLUES</vt:lpstr>
      <vt:lpstr>JAZZ MUSIC</vt:lpstr>
      <vt:lpstr>COTTON CLUB</vt:lpstr>
      <vt:lpstr>APOLLO THEATER</vt:lpstr>
      <vt:lpstr>NOTABLES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</dc:title>
  <dc:creator>data: esakxxm702</dc:creator>
  <cp:lastModifiedBy>data: esakxxm702</cp:lastModifiedBy>
  <cp:revision>24</cp:revision>
  <cp:lastPrinted>2014-11-05T14:12:05Z</cp:lastPrinted>
  <dcterms:created xsi:type="dcterms:W3CDTF">2014-11-04T02:05:20Z</dcterms:created>
  <dcterms:modified xsi:type="dcterms:W3CDTF">2014-11-05T15:13:30Z</dcterms:modified>
</cp:coreProperties>
</file>