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4" r:id="rId4"/>
    <p:sldId id="259" r:id="rId5"/>
    <p:sldId id="265" r:id="rId6"/>
    <p:sldId id="266" r:id="rId7"/>
    <p:sldId id="267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FC74ED8-B7F2-4589-873B-32007D806A36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FCF8D7-2A49-44FA-B0C4-49E8C8AC5D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gmrbNLt7Om8&amp;list=PL90800C3C823A973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038600"/>
            <a:ext cx="8763000" cy="1828800"/>
          </a:xfrm>
        </p:spPr>
        <p:txBody>
          <a:bodyPr>
            <a:noAutofit/>
          </a:bodyPr>
          <a:lstStyle/>
          <a:p>
            <a:r>
              <a:rPr lang="en-US" sz="6600" b="1" dirty="0" smtClean="0"/>
              <a:t>UNIT 1 – INTRO </a:t>
            </a:r>
            <a:r>
              <a:rPr lang="en-US" sz="6600" b="1" smtClean="0"/>
              <a:t>TO LAW</a:t>
            </a:r>
            <a:br>
              <a:rPr lang="en-US" sz="6600" b="1" smtClean="0"/>
            </a:b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Section 5: Knowing Your Rights</a:t>
            </a:r>
            <a:endParaRPr lang="en-US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Amendments That Protect Your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Search and Seizure; Search Warrants</a:t>
            </a:r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Rights of Accused Persons</a:t>
            </a:r>
          </a:p>
          <a:p>
            <a:pPr lvl="2"/>
            <a:r>
              <a:rPr lang="en-US" dirty="0" smtClean="0"/>
              <a:t>Right to remain silent</a:t>
            </a:r>
          </a:p>
          <a:p>
            <a:pPr lvl="2"/>
            <a:r>
              <a:rPr lang="en-US" dirty="0" smtClean="0"/>
              <a:t>Right to an attorney</a:t>
            </a:r>
          </a:p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Right to a speedy trial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Right to a trial by jury</a:t>
            </a:r>
          </a:p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Amendment</a:t>
            </a:r>
          </a:p>
          <a:p>
            <a:pPr lvl="1"/>
            <a:r>
              <a:rPr lang="en-US" dirty="0" smtClean="0"/>
              <a:t>Bail, Fines, and Punishments</a:t>
            </a:r>
          </a:p>
          <a:p>
            <a:pPr lvl="2"/>
            <a:r>
              <a:rPr lang="en-US" dirty="0" smtClean="0"/>
              <a:t>Cruel and unusual punishment</a:t>
            </a:r>
          </a:p>
          <a:p>
            <a:pPr lvl="2"/>
            <a:r>
              <a:rPr lang="en-US" dirty="0" smtClean="0"/>
              <a:t>Excessive bail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Miranda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the right to remain silent. </a:t>
            </a:r>
          </a:p>
          <a:p>
            <a:r>
              <a:rPr lang="en-US" dirty="0" smtClean="0"/>
              <a:t>Anything you say or do can and will be held against you in a court of law. </a:t>
            </a:r>
          </a:p>
          <a:p>
            <a:r>
              <a:rPr lang="en-US" dirty="0" smtClean="0"/>
              <a:t>You have the right to an attorney. </a:t>
            </a:r>
          </a:p>
          <a:p>
            <a:r>
              <a:rPr lang="en-US" dirty="0" smtClean="0"/>
              <a:t>If you cannot afford an attorney, one will be provided for you. </a:t>
            </a:r>
          </a:p>
          <a:p>
            <a:r>
              <a:rPr lang="en-US" dirty="0" smtClean="0"/>
              <a:t>Do you understand these rights I have just read to you?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Interactions with Police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“10 Rules for Dealing with Police”</a:t>
            </a:r>
          </a:p>
          <a:p>
            <a:pPr lvl="1"/>
            <a:r>
              <a:rPr lang="en-US" dirty="0" smtClean="0"/>
              <a:t>By: Flex Your Rights</a:t>
            </a:r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www.youtube.com/watch?v=gmrbNLt7Om8&amp;list=PL90800C3C823A9730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Making an Arrest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Arrest Warrant</a:t>
            </a:r>
          </a:p>
          <a:p>
            <a:pPr lvl="1"/>
            <a:r>
              <a:rPr lang="en-US" dirty="0" smtClean="0"/>
              <a:t>Court order commanding that the person named in it be taken into custody</a:t>
            </a:r>
          </a:p>
          <a:p>
            <a:r>
              <a:rPr lang="en-US" dirty="0" smtClean="0"/>
              <a:t>Probable Cause</a:t>
            </a:r>
          </a:p>
          <a:p>
            <a:r>
              <a:rPr lang="en-US" dirty="0" smtClean="0"/>
              <a:t>Reasonable Suspicion</a:t>
            </a:r>
          </a:p>
          <a:p>
            <a:r>
              <a:rPr lang="en-US" dirty="0" smtClean="0"/>
              <a:t>Stop and Frisk</a:t>
            </a:r>
          </a:p>
          <a:p>
            <a:pPr lvl="1"/>
            <a:r>
              <a:rPr lang="en-US" dirty="0" smtClean="0"/>
              <a:t>Limited pat-down of a person’s outer clothing</a:t>
            </a:r>
          </a:p>
          <a:p>
            <a:pPr lvl="1"/>
            <a:r>
              <a:rPr lang="en-US" dirty="0" smtClean="0"/>
              <a:t>Remove any weapons the person might be carrying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Search and Seizure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Search warrant</a:t>
            </a:r>
          </a:p>
          <a:p>
            <a:pPr lvl="1"/>
            <a:r>
              <a:rPr lang="en-US" dirty="0" smtClean="0"/>
              <a:t>A court ordered search of a person or place</a:t>
            </a:r>
          </a:p>
          <a:p>
            <a:r>
              <a:rPr lang="en-US" dirty="0" smtClean="0"/>
              <a:t>Affidavit</a:t>
            </a:r>
          </a:p>
          <a:p>
            <a:pPr lvl="1"/>
            <a:r>
              <a:rPr lang="en-US" dirty="0" smtClean="0"/>
              <a:t>A sworn statement of facts and circumstances that provides the probable cause to believe that a search is justified.</a:t>
            </a:r>
          </a:p>
          <a:p>
            <a:r>
              <a:rPr lang="en-US" dirty="0" smtClean="0"/>
              <a:t>Consent</a:t>
            </a:r>
          </a:p>
          <a:p>
            <a:r>
              <a:rPr lang="en-US" dirty="0" smtClean="0"/>
              <a:t>Plain view</a:t>
            </a:r>
          </a:p>
          <a:p>
            <a:r>
              <a:rPr lang="en-US" dirty="0" smtClean="0"/>
              <a:t>Hot pursuit</a:t>
            </a:r>
          </a:p>
          <a:p>
            <a:r>
              <a:rPr lang="en-US" dirty="0" smtClean="0"/>
              <a:t>Vehicle searches</a:t>
            </a:r>
          </a:p>
          <a:p>
            <a:r>
              <a:rPr lang="en-US" dirty="0" smtClean="0"/>
              <a:t>Emergency situations</a:t>
            </a:r>
          </a:p>
          <a:p>
            <a:r>
              <a:rPr lang="en-US" dirty="0" smtClean="0"/>
              <a:t>Border and airport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Public School Searches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4</a:t>
            </a:r>
            <a:r>
              <a:rPr lang="en-US" baseline="30000" dirty="0" smtClean="0"/>
              <a:t>th</a:t>
            </a:r>
            <a:r>
              <a:rPr lang="en-US" dirty="0" smtClean="0"/>
              <a:t> amendment only protects citizens from unreasonable searches and seizures.</a:t>
            </a:r>
          </a:p>
          <a:p>
            <a:r>
              <a:rPr lang="en-US" dirty="0" smtClean="0"/>
              <a:t>U.S. Supreme Court has granted school authorities broad discretion to search students and their possessions in several situations</a:t>
            </a:r>
          </a:p>
          <a:p>
            <a:r>
              <a:rPr lang="en-US" dirty="0" smtClean="0"/>
              <a:t>Courts allow schools to search student lockers and </a:t>
            </a:r>
            <a:r>
              <a:rPr lang="en-US" smtClean="0"/>
              <a:t>use drug-sniffing dogs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Interrogations and Confessions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police practice to interrogate(ask questions) after an arrest is made</a:t>
            </a:r>
          </a:p>
          <a:p>
            <a:r>
              <a:rPr lang="en-US" dirty="0" smtClean="0"/>
              <a:t>Usually admissions/confessions are made during interrogations and will be used during trial.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Self-Incrimination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Suspect has the right to remain silent and cannot be forced to testify against himself/herself</a:t>
            </a:r>
          </a:p>
          <a:p>
            <a:r>
              <a:rPr lang="en-US" dirty="0" smtClean="0"/>
              <a:t>Basic legal principle</a:t>
            </a:r>
          </a:p>
          <a:p>
            <a:pPr lvl="1"/>
            <a:r>
              <a:rPr lang="en-US" dirty="0" smtClean="0"/>
              <a:t>The government bears the burden of proof.</a:t>
            </a:r>
          </a:p>
          <a:p>
            <a:pPr lvl="1"/>
            <a:r>
              <a:rPr lang="en-US" dirty="0" smtClean="0"/>
              <a:t>Suspects are not obliged to help the government prove they committed a crime or to testify at their own trial.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Using physical force, torture, threats, or other techniques that could force an innocent person to confess </a:t>
            </a:r>
            <a:r>
              <a:rPr lang="en-US" smtClean="0"/>
              <a:t>is prohibited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23</TotalTime>
  <Words>378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UNIT 1 – INTRO TO LAW </vt:lpstr>
      <vt:lpstr>Amendments That Protect Your Rights</vt:lpstr>
      <vt:lpstr>Miranda Rights</vt:lpstr>
      <vt:lpstr>Interactions with Police</vt:lpstr>
      <vt:lpstr>Making an Arrest</vt:lpstr>
      <vt:lpstr>Search and Seizure</vt:lpstr>
      <vt:lpstr>Public School Searches</vt:lpstr>
      <vt:lpstr>Interrogations and Confessions</vt:lpstr>
      <vt:lpstr>Self-Incrimination 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– INTRO TO LAW</dc:title>
  <dc:creator>esakxxm702</dc:creator>
  <cp:lastModifiedBy>esakxxm702</cp:lastModifiedBy>
  <cp:revision>6</cp:revision>
  <dcterms:created xsi:type="dcterms:W3CDTF">2014-01-08T16:33:33Z</dcterms:created>
  <dcterms:modified xsi:type="dcterms:W3CDTF">2014-01-14T18:12:37Z</dcterms:modified>
</cp:coreProperties>
</file>