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987552"/>
          </a:xfrm>
        </p:spPr>
        <p:txBody>
          <a:bodyPr>
            <a:noAutofit/>
          </a:bodyPr>
          <a:lstStyle/>
          <a:p>
            <a:r>
              <a:rPr lang="en-US" sz="5400" dirty="0" smtClean="0"/>
              <a:t>UNIT 2 – CRIMINAL LAW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8077200" cy="58521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Section 2: Solving Crime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Investigation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what type of crime scene are you investigating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Death</a:t>
            </a:r>
          </a:p>
          <a:p>
            <a:pPr lvl="1"/>
            <a:r>
              <a:rPr lang="en-US" dirty="0" smtClean="0"/>
              <a:t>Fire &amp; Arson</a:t>
            </a:r>
          </a:p>
          <a:p>
            <a:pPr lvl="1"/>
            <a:r>
              <a:rPr lang="en-US" dirty="0" smtClean="0"/>
              <a:t>Bomb &amp; Explosion</a:t>
            </a:r>
          </a:p>
          <a:p>
            <a:pPr lvl="1"/>
            <a:r>
              <a:rPr lang="en-US" dirty="0" smtClean="0"/>
              <a:t>Electronic Crime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Scene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Arriving at the scene</a:t>
            </a:r>
          </a:p>
          <a:p>
            <a:endParaRPr lang="en-US" dirty="0" smtClean="0"/>
          </a:p>
          <a:p>
            <a:r>
              <a:rPr lang="en-US" dirty="0" smtClean="0"/>
              <a:t>Evaluating/Examining the scene</a:t>
            </a:r>
          </a:p>
          <a:p>
            <a:endParaRPr lang="en-US" dirty="0" smtClean="0"/>
          </a:p>
          <a:p>
            <a:r>
              <a:rPr lang="en-US" dirty="0" smtClean="0"/>
              <a:t>Documenting and/Evaluating the body</a:t>
            </a:r>
          </a:p>
          <a:p>
            <a:endParaRPr lang="en-US" dirty="0" smtClean="0"/>
          </a:p>
          <a:p>
            <a:r>
              <a:rPr lang="en-US" dirty="0" smtClean="0"/>
              <a:t>Recording deceased profil</a:t>
            </a:r>
            <a:r>
              <a:rPr lang="en-US" dirty="0" smtClean="0"/>
              <a:t>e </a:t>
            </a:r>
            <a:r>
              <a:rPr lang="en-US" dirty="0" smtClean="0"/>
              <a:t>information</a:t>
            </a:r>
          </a:p>
          <a:p>
            <a:endParaRPr lang="en-US" dirty="0" smtClean="0"/>
          </a:p>
          <a:p>
            <a:r>
              <a:rPr lang="en-US" dirty="0" smtClean="0"/>
              <a:t>Completing the scene investigation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Fire and Arson  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Bomb and Explosion </a:t>
            </a:r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Arriving at the scene</a:t>
            </a:r>
          </a:p>
          <a:p>
            <a:endParaRPr lang="en-US" dirty="0" smtClean="0"/>
          </a:p>
          <a:p>
            <a:r>
              <a:rPr lang="en-US" dirty="0" smtClean="0"/>
              <a:t>Evaluating/Examining the scene</a:t>
            </a:r>
          </a:p>
          <a:p>
            <a:endParaRPr lang="en-US" dirty="0" smtClean="0"/>
          </a:p>
          <a:p>
            <a:r>
              <a:rPr lang="en-US" dirty="0" smtClean="0"/>
              <a:t>Documenting the scene</a:t>
            </a:r>
          </a:p>
          <a:p>
            <a:endParaRPr lang="en-US" dirty="0" smtClean="0"/>
          </a:p>
          <a:p>
            <a:r>
              <a:rPr lang="en-US" dirty="0" smtClean="0"/>
              <a:t>Processing evidence found at the scene</a:t>
            </a:r>
          </a:p>
          <a:p>
            <a:endParaRPr lang="en-US" dirty="0" smtClean="0"/>
          </a:p>
          <a:p>
            <a:r>
              <a:rPr lang="en-US" dirty="0" smtClean="0"/>
              <a:t>Completing the investigation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Crime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Identify type of electronic crime</a:t>
            </a:r>
          </a:p>
          <a:p>
            <a:endParaRPr lang="en-US" dirty="0" smtClean="0"/>
          </a:p>
          <a:p>
            <a:r>
              <a:rPr lang="en-US" dirty="0" smtClean="0"/>
              <a:t>Secure and evaluate the </a:t>
            </a:r>
            <a:r>
              <a:rPr lang="en-US" dirty="0" smtClean="0"/>
              <a:t>scene</a:t>
            </a:r>
          </a:p>
          <a:p>
            <a:endParaRPr lang="en-US" dirty="0" smtClean="0"/>
          </a:p>
          <a:p>
            <a:r>
              <a:rPr lang="en-US" dirty="0" smtClean="0"/>
              <a:t>Gather potential evidence</a:t>
            </a:r>
          </a:p>
          <a:p>
            <a:endParaRPr lang="en-US" dirty="0" smtClean="0"/>
          </a:p>
          <a:p>
            <a:r>
              <a:rPr lang="en-US" dirty="0" smtClean="0"/>
              <a:t>Document </a:t>
            </a:r>
            <a:r>
              <a:rPr lang="en-US" dirty="0" smtClean="0"/>
              <a:t>the scene</a:t>
            </a:r>
          </a:p>
          <a:p>
            <a:endParaRPr lang="en-US" dirty="0" smtClean="0"/>
          </a:p>
          <a:p>
            <a:r>
              <a:rPr lang="en-US" dirty="0" smtClean="0"/>
              <a:t>Package/Transport/Secure evidence</a:t>
            </a:r>
          </a:p>
          <a:p>
            <a:endParaRPr lang="en-US" dirty="0" smtClean="0"/>
          </a:p>
          <a:p>
            <a:r>
              <a:rPr lang="en-US" dirty="0" smtClean="0"/>
              <a:t>Conduct interviews if necessary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</a:p>
          <a:p>
            <a:pPr lvl="1"/>
            <a:r>
              <a:rPr lang="en-US" dirty="0" smtClean="0"/>
              <a:t>the scientific method of gathering and examining information about the </a:t>
            </a:r>
            <a:r>
              <a:rPr lang="en-US" dirty="0" smtClean="0"/>
              <a:t>past, that use various forms of science </a:t>
            </a:r>
            <a:r>
              <a:rPr lang="en-US" dirty="0" smtClean="0"/>
              <a:t>and </a:t>
            </a:r>
            <a:r>
              <a:rPr lang="en-US" smtClean="0"/>
              <a:t>technology to </a:t>
            </a:r>
            <a:r>
              <a:rPr lang="en-US" dirty="0" smtClean="0"/>
              <a:t>establish what occurred based on collected evidence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Infamous Crimes/Criminals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Jack the Ripper</a:t>
            </a:r>
          </a:p>
          <a:p>
            <a:r>
              <a:rPr lang="en-US" dirty="0" smtClean="0"/>
              <a:t>Herman Webster </a:t>
            </a:r>
            <a:r>
              <a:rPr lang="en-US" dirty="0" err="1" smtClean="0"/>
              <a:t>Mudgett</a:t>
            </a:r>
            <a:endParaRPr lang="en-US" dirty="0" smtClean="0"/>
          </a:p>
          <a:p>
            <a:pPr lvl="1"/>
            <a:r>
              <a:rPr lang="en-US" dirty="0" smtClean="0"/>
              <a:t>“H.H. Holmes”</a:t>
            </a:r>
          </a:p>
          <a:p>
            <a:r>
              <a:rPr lang="en-US" dirty="0" smtClean="0"/>
              <a:t>Black Dahlia</a:t>
            </a:r>
          </a:p>
          <a:p>
            <a:r>
              <a:rPr lang="en-US" dirty="0" smtClean="0"/>
              <a:t>Al Capone</a:t>
            </a:r>
          </a:p>
          <a:p>
            <a:r>
              <a:rPr lang="en-US" dirty="0" smtClean="0"/>
              <a:t>David Berkowitz</a:t>
            </a:r>
          </a:p>
          <a:p>
            <a:pPr lvl="1"/>
            <a:r>
              <a:rPr lang="en-US" dirty="0" smtClean="0"/>
              <a:t>“Son of Sam”</a:t>
            </a:r>
          </a:p>
          <a:p>
            <a:r>
              <a:rPr lang="en-US" dirty="0" smtClean="0"/>
              <a:t>Ted Bundy</a:t>
            </a:r>
          </a:p>
          <a:p>
            <a:r>
              <a:rPr lang="en-US" dirty="0" smtClean="0"/>
              <a:t>Dennis Rader</a:t>
            </a:r>
          </a:p>
          <a:p>
            <a:pPr lvl="1"/>
            <a:r>
              <a:rPr lang="en-US" dirty="0" smtClean="0"/>
              <a:t>“BTK”</a:t>
            </a:r>
          </a:p>
          <a:p>
            <a:r>
              <a:rPr lang="en-US" dirty="0" smtClean="0"/>
              <a:t>Jeffrey </a:t>
            </a:r>
            <a:r>
              <a:rPr lang="en-US" dirty="0" err="1" smtClean="0"/>
              <a:t>Dahmer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Gotti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Charles Manson</a:t>
            </a:r>
          </a:p>
          <a:p>
            <a:r>
              <a:rPr lang="en-US" dirty="0" smtClean="0"/>
              <a:t>Zodiac Killer</a:t>
            </a:r>
          </a:p>
          <a:p>
            <a:r>
              <a:rPr lang="en-US" dirty="0" smtClean="0"/>
              <a:t>Albert Fish</a:t>
            </a:r>
          </a:p>
          <a:p>
            <a:r>
              <a:rPr lang="en-US" dirty="0" smtClean="0"/>
              <a:t>Eddie </a:t>
            </a:r>
            <a:r>
              <a:rPr lang="en-US" dirty="0" err="1" smtClean="0"/>
              <a:t>Gein</a:t>
            </a:r>
            <a:endParaRPr lang="en-US" dirty="0" smtClean="0"/>
          </a:p>
          <a:p>
            <a:r>
              <a:rPr lang="en-US" dirty="0" smtClean="0"/>
              <a:t>Dean </a:t>
            </a:r>
            <a:r>
              <a:rPr lang="en-US" dirty="0" err="1" smtClean="0"/>
              <a:t>Corll</a:t>
            </a:r>
            <a:endParaRPr lang="en-US" dirty="0" smtClean="0"/>
          </a:p>
          <a:p>
            <a:pPr lvl="1"/>
            <a:r>
              <a:rPr lang="en-US" dirty="0" smtClean="0"/>
              <a:t>“The Candy Man”</a:t>
            </a:r>
          </a:p>
          <a:p>
            <a:r>
              <a:rPr lang="en-US" dirty="0" smtClean="0"/>
              <a:t>Coral Eugene Watts</a:t>
            </a:r>
          </a:p>
          <a:p>
            <a:r>
              <a:rPr lang="en-US" dirty="0" smtClean="0"/>
              <a:t>Belle </a:t>
            </a:r>
            <a:r>
              <a:rPr lang="en-US" dirty="0" err="1" smtClean="0"/>
              <a:t>Gunness</a:t>
            </a:r>
            <a:endParaRPr lang="en-US" dirty="0" smtClean="0"/>
          </a:p>
          <a:p>
            <a:r>
              <a:rPr lang="en-US" dirty="0" smtClean="0"/>
              <a:t>Angel </a:t>
            </a:r>
            <a:r>
              <a:rPr lang="en-US" dirty="0" err="1" smtClean="0"/>
              <a:t>Resendiz</a:t>
            </a:r>
            <a:endParaRPr lang="en-US" dirty="0" smtClean="0"/>
          </a:p>
          <a:p>
            <a:pPr lvl="1"/>
            <a:r>
              <a:rPr lang="en-US" dirty="0" smtClean="0"/>
              <a:t>“The Railcar Killer”</a:t>
            </a:r>
          </a:p>
          <a:p>
            <a:r>
              <a:rPr lang="en-US" dirty="0" smtClean="0"/>
              <a:t>Derrick Todd Lee</a:t>
            </a:r>
          </a:p>
          <a:p>
            <a:r>
              <a:rPr lang="en-US" dirty="0" smtClean="0"/>
              <a:t>John Allen Muhammad</a:t>
            </a:r>
          </a:p>
          <a:p>
            <a:pPr lvl="1"/>
            <a:r>
              <a:rPr lang="en-US" dirty="0" smtClean="0"/>
              <a:t>“D.C. Sniper”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</TotalTime>
  <Words>206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UNIT 2 – CRIMINAL LAW</vt:lpstr>
      <vt:lpstr>The Investigation Process</vt:lpstr>
      <vt:lpstr>Death Scene Investigation</vt:lpstr>
      <vt:lpstr>Fire and Arson  / Bomb and Explosion Investigation</vt:lpstr>
      <vt:lpstr>Electronic Crime Investigation</vt:lpstr>
      <vt:lpstr>Using Forensics</vt:lpstr>
      <vt:lpstr>Infamous Crimes/Criminals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CRIMINAL LAW</dc:title>
  <dc:creator>esakxxm702</dc:creator>
  <cp:lastModifiedBy>esakxxm702</cp:lastModifiedBy>
  <cp:revision>16</cp:revision>
  <dcterms:created xsi:type="dcterms:W3CDTF">2014-01-08T16:42:32Z</dcterms:created>
  <dcterms:modified xsi:type="dcterms:W3CDTF">2014-02-20T18:00:01Z</dcterms:modified>
</cp:coreProperties>
</file>