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 id="2147483864" r:id="rId2"/>
    <p:sldMasterId id="2147483900" r:id="rId3"/>
  </p:sldMasterIdLst>
  <p:sldIdLst>
    <p:sldId id="256" r:id="rId4"/>
    <p:sldId id="258" r:id="rId5"/>
    <p:sldId id="257" r:id="rId6"/>
    <p:sldId id="259" r:id="rId7"/>
    <p:sldId id="260" r:id="rId8"/>
    <p:sldId id="269" r:id="rId9"/>
    <p:sldId id="27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53AF0-98C8-4F6A-88DD-BB3EB4D13832}"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47C74FC1-F732-407E-BD87-0A6AD763A1A9}">
      <dgm:prSet phldrT="[Text]"/>
      <dgm:spPr/>
      <dgm:t>
        <a:bodyPr/>
        <a:lstStyle/>
        <a:p>
          <a:r>
            <a:rPr lang="en-US" dirty="0" smtClean="0"/>
            <a:t>1000 BCE</a:t>
          </a:r>
        </a:p>
        <a:p>
          <a:r>
            <a:rPr lang="en-US" dirty="0" smtClean="0"/>
            <a:t>Judaism</a:t>
          </a:r>
        </a:p>
        <a:p>
          <a:r>
            <a:rPr lang="en-US" dirty="0" smtClean="0"/>
            <a:t>Justice</a:t>
          </a:r>
          <a:endParaRPr lang="en-US" dirty="0"/>
        </a:p>
      </dgm:t>
    </dgm:pt>
    <dgm:pt modelId="{073B075F-0B80-411C-BFCF-4B07B161960E}" type="parTrans" cxnId="{1B58E550-565A-4B9D-99C8-BCE085C9B317}">
      <dgm:prSet/>
      <dgm:spPr/>
      <dgm:t>
        <a:bodyPr/>
        <a:lstStyle/>
        <a:p>
          <a:endParaRPr lang="en-US"/>
        </a:p>
      </dgm:t>
    </dgm:pt>
    <dgm:pt modelId="{5F4DBDAD-5618-4EF2-A9BB-288C01072B62}" type="sibTrans" cxnId="{1B58E550-565A-4B9D-99C8-BCE085C9B317}">
      <dgm:prSet/>
      <dgm:spPr/>
      <dgm:t>
        <a:bodyPr/>
        <a:lstStyle/>
        <a:p>
          <a:endParaRPr lang="en-US"/>
        </a:p>
      </dgm:t>
    </dgm:pt>
    <dgm:pt modelId="{7F0A0BF2-C81B-468F-8EA7-A023B2740D7C}">
      <dgm:prSet phldrT="[Text]" custT="1"/>
      <dgm:spPr/>
      <dgm:t>
        <a:bodyPr/>
        <a:lstStyle/>
        <a:p>
          <a:r>
            <a:rPr lang="en-US" sz="1400" dirty="0" smtClean="0"/>
            <a:t>500 BCE</a:t>
          </a:r>
        </a:p>
        <a:p>
          <a:r>
            <a:rPr lang="en-US" sz="1400" dirty="0" smtClean="0"/>
            <a:t>Ancient Athens</a:t>
          </a:r>
        </a:p>
        <a:p>
          <a:r>
            <a:rPr lang="en-US" sz="1400" dirty="0" smtClean="0"/>
            <a:t>Direct Democracy</a:t>
          </a:r>
          <a:endParaRPr lang="en-US" sz="1400" dirty="0"/>
        </a:p>
      </dgm:t>
    </dgm:pt>
    <dgm:pt modelId="{58F2D54C-AAC6-4BE6-A16A-CD20EF550628}" type="parTrans" cxnId="{0CCA54F1-7F40-4A1F-8192-FE3F9DAE7868}">
      <dgm:prSet/>
      <dgm:spPr/>
      <dgm:t>
        <a:bodyPr/>
        <a:lstStyle/>
        <a:p>
          <a:endParaRPr lang="en-US"/>
        </a:p>
      </dgm:t>
    </dgm:pt>
    <dgm:pt modelId="{13376EE8-8117-414D-944D-DAF59DB4951B}" type="sibTrans" cxnId="{0CCA54F1-7F40-4A1F-8192-FE3F9DAE7868}">
      <dgm:prSet/>
      <dgm:spPr/>
      <dgm:t>
        <a:bodyPr/>
        <a:lstStyle/>
        <a:p>
          <a:endParaRPr lang="en-US"/>
        </a:p>
      </dgm:t>
    </dgm:pt>
    <dgm:pt modelId="{9C5239B7-D76D-4199-B22E-ECA917A6BFE3}">
      <dgm:prSet phldrT="[Text]" custT="1"/>
      <dgm:spPr/>
      <dgm:t>
        <a:bodyPr/>
        <a:lstStyle/>
        <a:p>
          <a:r>
            <a:rPr lang="en-US" sz="1400" dirty="0" smtClean="0"/>
            <a:t>500 BCE </a:t>
          </a:r>
        </a:p>
        <a:p>
          <a:r>
            <a:rPr lang="en-US" sz="1400" dirty="0" smtClean="0"/>
            <a:t>Roman Republic</a:t>
          </a:r>
        </a:p>
        <a:p>
          <a:r>
            <a:rPr lang="en-US" sz="1400" dirty="0" smtClean="0"/>
            <a:t>Representative Government</a:t>
          </a:r>
        </a:p>
        <a:p>
          <a:endParaRPr lang="en-US" sz="1000" dirty="0"/>
        </a:p>
      </dgm:t>
    </dgm:pt>
    <dgm:pt modelId="{7B1C8224-5EBF-4FC9-BE99-67FC3D1F1A97}" type="parTrans" cxnId="{237B8AA8-9C35-4348-AD58-5F1DCBE6B3E8}">
      <dgm:prSet/>
      <dgm:spPr/>
      <dgm:t>
        <a:bodyPr/>
        <a:lstStyle/>
        <a:p>
          <a:endParaRPr lang="en-US"/>
        </a:p>
      </dgm:t>
    </dgm:pt>
    <dgm:pt modelId="{A4AA08EB-CBB7-4937-80E6-A4AF06B7209C}" type="sibTrans" cxnId="{237B8AA8-9C35-4348-AD58-5F1DCBE6B3E8}">
      <dgm:prSet/>
      <dgm:spPr/>
      <dgm:t>
        <a:bodyPr/>
        <a:lstStyle/>
        <a:p>
          <a:endParaRPr lang="en-US"/>
        </a:p>
      </dgm:t>
    </dgm:pt>
    <dgm:pt modelId="{98A52B13-C427-4360-80F6-749C4FF8E0C9}">
      <dgm:prSet phldrT="[Text]" custT="1"/>
      <dgm:spPr/>
      <dgm:t>
        <a:bodyPr/>
        <a:lstStyle/>
        <a:p>
          <a:r>
            <a:rPr lang="en-US" sz="1400" dirty="0" smtClean="0"/>
            <a:t>50 CE</a:t>
          </a:r>
        </a:p>
        <a:p>
          <a:r>
            <a:rPr lang="en-US" sz="1400" dirty="0" smtClean="0"/>
            <a:t>Christianity</a:t>
          </a:r>
        </a:p>
        <a:p>
          <a:r>
            <a:rPr lang="en-US" sz="1400" dirty="0" smtClean="0"/>
            <a:t>Equality in the Eyes of God</a:t>
          </a:r>
          <a:endParaRPr lang="en-US" sz="1400" dirty="0"/>
        </a:p>
      </dgm:t>
    </dgm:pt>
    <dgm:pt modelId="{FB743396-634A-43F3-884D-D1E9B99391F3}" type="parTrans" cxnId="{87267223-322E-4364-AC61-B45A959BD2AE}">
      <dgm:prSet/>
      <dgm:spPr/>
      <dgm:t>
        <a:bodyPr/>
        <a:lstStyle/>
        <a:p>
          <a:endParaRPr lang="en-US"/>
        </a:p>
      </dgm:t>
    </dgm:pt>
    <dgm:pt modelId="{527D9FE6-796B-4B13-99BC-0DF67FF5CFA4}" type="sibTrans" cxnId="{87267223-322E-4364-AC61-B45A959BD2AE}">
      <dgm:prSet/>
      <dgm:spPr/>
      <dgm:t>
        <a:bodyPr/>
        <a:lstStyle/>
        <a:p>
          <a:endParaRPr lang="en-US"/>
        </a:p>
      </dgm:t>
    </dgm:pt>
    <dgm:pt modelId="{6A4AED80-CA5F-45EB-B6C0-C4E00C98A74C}" type="pres">
      <dgm:prSet presAssocID="{49F53AF0-98C8-4F6A-88DD-BB3EB4D13832}" presName="Name0" presStyleCnt="0">
        <dgm:presLayoutVars>
          <dgm:dir/>
          <dgm:resizeHandles val="exact"/>
        </dgm:presLayoutVars>
      </dgm:prSet>
      <dgm:spPr/>
      <dgm:t>
        <a:bodyPr/>
        <a:lstStyle/>
        <a:p>
          <a:endParaRPr lang="en-US"/>
        </a:p>
      </dgm:t>
    </dgm:pt>
    <dgm:pt modelId="{A18E6054-EE61-4D84-8380-26E8577A9B82}" type="pres">
      <dgm:prSet presAssocID="{49F53AF0-98C8-4F6A-88DD-BB3EB4D13832}" presName="arrow" presStyleLbl="bgShp" presStyleIdx="0" presStyleCnt="1" custLinFactNeighborY="-7500"/>
      <dgm:spPr/>
      <dgm:t>
        <a:bodyPr/>
        <a:lstStyle/>
        <a:p>
          <a:endParaRPr lang="en-US"/>
        </a:p>
      </dgm:t>
    </dgm:pt>
    <dgm:pt modelId="{A28AF654-483E-47E5-8E1E-54566C05980A}" type="pres">
      <dgm:prSet presAssocID="{49F53AF0-98C8-4F6A-88DD-BB3EB4D13832}" presName="points" presStyleCnt="0"/>
      <dgm:spPr/>
      <dgm:t>
        <a:bodyPr/>
        <a:lstStyle/>
        <a:p>
          <a:endParaRPr lang="en-US"/>
        </a:p>
      </dgm:t>
    </dgm:pt>
    <dgm:pt modelId="{08E997A8-64AE-4644-8766-611AAD818534}" type="pres">
      <dgm:prSet presAssocID="{47C74FC1-F732-407E-BD87-0A6AD763A1A9}" presName="compositeA" presStyleCnt="0"/>
      <dgm:spPr/>
      <dgm:t>
        <a:bodyPr/>
        <a:lstStyle/>
        <a:p>
          <a:endParaRPr lang="en-US"/>
        </a:p>
      </dgm:t>
    </dgm:pt>
    <dgm:pt modelId="{00CE18A3-8960-440D-92C5-8CA5D7A32B88}" type="pres">
      <dgm:prSet presAssocID="{47C74FC1-F732-407E-BD87-0A6AD763A1A9}" presName="textA" presStyleLbl="revTx" presStyleIdx="0" presStyleCnt="4" custScaleX="267097" custScaleY="97500" custLinFactNeighborX="-151">
        <dgm:presLayoutVars>
          <dgm:bulletEnabled val="1"/>
        </dgm:presLayoutVars>
      </dgm:prSet>
      <dgm:spPr/>
      <dgm:t>
        <a:bodyPr/>
        <a:lstStyle/>
        <a:p>
          <a:endParaRPr lang="en-US"/>
        </a:p>
      </dgm:t>
    </dgm:pt>
    <dgm:pt modelId="{65131B2E-AB41-4F76-9330-F9D3CB9FD2EE}" type="pres">
      <dgm:prSet presAssocID="{47C74FC1-F732-407E-BD87-0A6AD763A1A9}" presName="circleA" presStyleLbl="node1" presStyleIdx="0" presStyleCnt="4" custLinFactNeighborX="5436" custLinFactNeighborY="-27500"/>
      <dgm:spPr/>
      <dgm:t>
        <a:bodyPr/>
        <a:lstStyle/>
        <a:p>
          <a:endParaRPr lang="en-US"/>
        </a:p>
      </dgm:t>
    </dgm:pt>
    <dgm:pt modelId="{CAD8F573-46F6-438A-9252-0BC88EDEEC05}" type="pres">
      <dgm:prSet presAssocID="{47C74FC1-F732-407E-BD87-0A6AD763A1A9}" presName="spaceA" presStyleCnt="0"/>
      <dgm:spPr/>
      <dgm:t>
        <a:bodyPr/>
        <a:lstStyle/>
        <a:p>
          <a:endParaRPr lang="en-US"/>
        </a:p>
      </dgm:t>
    </dgm:pt>
    <dgm:pt modelId="{88100A6F-9BB2-427B-A87A-3BB82251896B}" type="pres">
      <dgm:prSet presAssocID="{5F4DBDAD-5618-4EF2-A9BB-288C01072B62}" presName="space" presStyleCnt="0"/>
      <dgm:spPr/>
      <dgm:t>
        <a:bodyPr/>
        <a:lstStyle/>
        <a:p>
          <a:endParaRPr lang="en-US"/>
        </a:p>
      </dgm:t>
    </dgm:pt>
    <dgm:pt modelId="{119E0621-4764-4387-A03C-379509DF3EB1}" type="pres">
      <dgm:prSet presAssocID="{7F0A0BF2-C81B-468F-8EA7-A023B2740D7C}" presName="compositeB" presStyleCnt="0"/>
      <dgm:spPr/>
      <dgm:t>
        <a:bodyPr/>
        <a:lstStyle/>
        <a:p>
          <a:endParaRPr lang="en-US"/>
        </a:p>
      </dgm:t>
    </dgm:pt>
    <dgm:pt modelId="{0345705B-1F53-49F8-A0D9-18A5CA00EAEA}" type="pres">
      <dgm:prSet presAssocID="{7F0A0BF2-C81B-468F-8EA7-A023B2740D7C}" presName="textB" presStyleLbl="revTx" presStyleIdx="1" presStyleCnt="4" custAng="0" custScaleX="390889" custScaleY="78126" custLinFactX="100000" custLinFactNeighborX="179141" custLinFactNeighborY="-1405">
        <dgm:presLayoutVars>
          <dgm:bulletEnabled val="1"/>
        </dgm:presLayoutVars>
      </dgm:prSet>
      <dgm:spPr/>
      <dgm:t>
        <a:bodyPr/>
        <a:lstStyle/>
        <a:p>
          <a:endParaRPr lang="en-US"/>
        </a:p>
      </dgm:t>
    </dgm:pt>
    <dgm:pt modelId="{83BFD68E-E7CC-4EB0-A844-C0B7A2A0785E}" type="pres">
      <dgm:prSet presAssocID="{7F0A0BF2-C81B-468F-8EA7-A023B2740D7C}" presName="circleB" presStyleLbl="node1" presStyleIdx="1" presStyleCnt="4" custLinFactX="209390" custLinFactNeighborX="300000" custLinFactNeighborY="68126"/>
      <dgm:spPr/>
      <dgm:t>
        <a:bodyPr/>
        <a:lstStyle/>
        <a:p>
          <a:endParaRPr lang="en-US"/>
        </a:p>
      </dgm:t>
    </dgm:pt>
    <dgm:pt modelId="{37586BDC-A986-4030-B193-4D4FA8274CD0}" type="pres">
      <dgm:prSet presAssocID="{7F0A0BF2-C81B-468F-8EA7-A023B2740D7C}" presName="spaceB" presStyleCnt="0"/>
      <dgm:spPr/>
      <dgm:t>
        <a:bodyPr/>
        <a:lstStyle/>
        <a:p>
          <a:endParaRPr lang="en-US"/>
        </a:p>
      </dgm:t>
    </dgm:pt>
    <dgm:pt modelId="{FD8229F3-21D6-417C-995C-EF66F7C086EC}" type="pres">
      <dgm:prSet presAssocID="{13376EE8-8117-414D-944D-DAF59DB4951B}" presName="space" presStyleCnt="0"/>
      <dgm:spPr/>
      <dgm:t>
        <a:bodyPr/>
        <a:lstStyle/>
        <a:p>
          <a:endParaRPr lang="en-US"/>
        </a:p>
      </dgm:t>
    </dgm:pt>
    <dgm:pt modelId="{D742BAAF-268E-4290-AD56-CAC5BEAD3C10}" type="pres">
      <dgm:prSet presAssocID="{9C5239B7-D76D-4199-B22E-ECA917A6BFE3}" presName="compositeA" presStyleCnt="0"/>
      <dgm:spPr/>
      <dgm:t>
        <a:bodyPr/>
        <a:lstStyle/>
        <a:p>
          <a:endParaRPr lang="en-US"/>
        </a:p>
      </dgm:t>
    </dgm:pt>
    <dgm:pt modelId="{67655BAD-7AD3-4865-91C5-666355512CB6}" type="pres">
      <dgm:prSet presAssocID="{9C5239B7-D76D-4199-B22E-ECA917A6BFE3}" presName="textA" presStyleLbl="revTx" presStyleIdx="2" presStyleCnt="4" custScaleX="524467" custScaleY="99375" custLinFactX="-79761" custLinFactNeighborX="-100000" custLinFactNeighborY="7344">
        <dgm:presLayoutVars>
          <dgm:bulletEnabled val="1"/>
        </dgm:presLayoutVars>
      </dgm:prSet>
      <dgm:spPr/>
      <dgm:t>
        <a:bodyPr/>
        <a:lstStyle/>
        <a:p>
          <a:endParaRPr lang="en-US"/>
        </a:p>
      </dgm:t>
    </dgm:pt>
    <dgm:pt modelId="{47DE2E68-796A-4253-A054-46194904107B}" type="pres">
      <dgm:prSet presAssocID="{9C5239B7-D76D-4199-B22E-ECA917A6BFE3}" presName="circleA" presStyleLbl="node1" presStyleIdx="2" presStyleCnt="4" custLinFactX="-171720" custLinFactY="-19375" custLinFactNeighborX="-200000" custLinFactNeighborY="-100000"/>
      <dgm:spPr/>
      <dgm:t>
        <a:bodyPr/>
        <a:lstStyle/>
        <a:p>
          <a:endParaRPr lang="en-US"/>
        </a:p>
      </dgm:t>
    </dgm:pt>
    <dgm:pt modelId="{A3976DF0-B5B5-4C16-B8A6-E7176A0638FF}" type="pres">
      <dgm:prSet presAssocID="{9C5239B7-D76D-4199-B22E-ECA917A6BFE3}" presName="spaceA" presStyleCnt="0"/>
      <dgm:spPr/>
      <dgm:t>
        <a:bodyPr/>
        <a:lstStyle/>
        <a:p>
          <a:endParaRPr lang="en-US"/>
        </a:p>
      </dgm:t>
    </dgm:pt>
    <dgm:pt modelId="{92994325-BA4E-4D3D-980E-B5506AFADA8F}" type="pres">
      <dgm:prSet presAssocID="{A4AA08EB-CBB7-4937-80E6-A4AF06B7209C}" presName="space" presStyleCnt="0"/>
      <dgm:spPr/>
      <dgm:t>
        <a:bodyPr/>
        <a:lstStyle/>
        <a:p>
          <a:endParaRPr lang="en-US"/>
        </a:p>
      </dgm:t>
    </dgm:pt>
    <dgm:pt modelId="{6D6E065A-790F-469A-B478-66BF65A0BA51}" type="pres">
      <dgm:prSet presAssocID="{98A52B13-C427-4360-80F6-749C4FF8E0C9}" presName="compositeB" presStyleCnt="0"/>
      <dgm:spPr/>
      <dgm:t>
        <a:bodyPr/>
        <a:lstStyle/>
        <a:p>
          <a:endParaRPr lang="en-US"/>
        </a:p>
      </dgm:t>
    </dgm:pt>
    <dgm:pt modelId="{9AD31308-2C5D-4544-989C-A06D180B2073}" type="pres">
      <dgm:prSet presAssocID="{98A52B13-C427-4360-80F6-749C4FF8E0C9}" presName="textB" presStyleLbl="revTx" presStyleIdx="3" presStyleCnt="4" custAng="0" custScaleX="503647" custScaleY="100000" custLinFactNeighborX="94188" custLinFactNeighborY="0">
        <dgm:presLayoutVars>
          <dgm:bulletEnabled val="1"/>
        </dgm:presLayoutVars>
      </dgm:prSet>
      <dgm:spPr/>
      <dgm:t>
        <a:bodyPr/>
        <a:lstStyle/>
        <a:p>
          <a:endParaRPr lang="en-US"/>
        </a:p>
      </dgm:t>
    </dgm:pt>
    <dgm:pt modelId="{1DB61536-C0ED-4E40-8F84-7FFE7203DB3E}" type="pres">
      <dgm:prSet presAssocID="{98A52B13-C427-4360-80F6-749C4FF8E0C9}" presName="circleB" presStyleLbl="node1" presStyleIdx="3" presStyleCnt="4" custLinFactX="69803" custLinFactNeighborX="100000" custLinFactNeighborY="-30000"/>
      <dgm:spPr/>
      <dgm:t>
        <a:bodyPr/>
        <a:lstStyle/>
        <a:p>
          <a:endParaRPr lang="en-US"/>
        </a:p>
      </dgm:t>
    </dgm:pt>
    <dgm:pt modelId="{F04C716C-FB9D-4DB3-888A-42846FD25015}" type="pres">
      <dgm:prSet presAssocID="{98A52B13-C427-4360-80F6-749C4FF8E0C9}" presName="spaceB" presStyleCnt="0"/>
      <dgm:spPr/>
      <dgm:t>
        <a:bodyPr/>
        <a:lstStyle/>
        <a:p>
          <a:endParaRPr lang="en-US"/>
        </a:p>
      </dgm:t>
    </dgm:pt>
  </dgm:ptLst>
  <dgm:cxnLst>
    <dgm:cxn modelId="{F208DE78-7961-4C14-B3EA-B6B3F11F48A5}" type="presOf" srcId="{7F0A0BF2-C81B-468F-8EA7-A023B2740D7C}" destId="{0345705B-1F53-49F8-A0D9-18A5CA00EAEA}" srcOrd="0" destOrd="0" presId="urn:microsoft.com/office/officeart/2005/8/layout/hProcess11"/>
    <dgm:cxn modelId="{87267223-322E-4364-AC61-B45A959BD2AE}" srcId="{49F53AF0-98C8-4F6A-88DD-BB3EB4D13832}" destId="{98A52B13-C427-4360-80F6-749C4FF8E0C9}" srcOrd="3" destOrd="0" parTransId="{FB743396-634A-43F3-884D-D1E9B99391F3}" sibTransId="{527D9FE6-796B-4B13-99BC-0DF67FF5CFA4}"/>
    <dgm:cxn modelId="{237B8AA8-9C35-4348-AD58-5F1DCBE6B3E8}" srcId="{49F53AF0-98C8-4F6A-88DD-BB3EB4D13832}" destId="{9C5239B7-D76D-4199-B22E-ECA917A6BFE3}" srcOrd="2" destOrd="0" parTransId="{7B1C8224-5EBF-4FC9-BE99-67FC3D1F1A97}" sibTransId="{A4AA08EB-CBB7-4937-80E6-A4AF06B7209C}"/>
    <dgm:cxn modelId="{45593EDC-7A7F-4EF9-B535-7345C4BFBD25}" type="presOf" srcId="{49F53AF0-98C8-4F6A-88DD-BB3EB4D13832}" destId="{6A4AED80-CA5F-45EB-B6C0-C4E00C98A74C}" srcOrd="0" destOrd="0" presId="urn:microsoft.com/office/officeart/2005/8/layout/hProcess11"/>
    <dgm:cxn modelId="{7E56871D-7C3A-4B9C-9F63-54767A1CB09F}" type="presOf" srcId="{98A52B13-C427-4360-80F6-749C4FF8E0C9}" destId="{9AD31308-2C5D-4544-989C-A06D180B2073}" srcOrd="0" destOrd="0" presId="urn:microsoft.com/office/officeart/2005/8/layout/hProcess11"/>
    <dgm:cxn modelId="{0CCA54F1-7F40-4A1F-8192-FE3F9DAE7868}" srcId="{49F53AF0-98C8-4F6A-88DD-BB3EB4D13832}" destId="{7F0A0BF2-C81B-468F-8EA7-A023B2740D7C}" srcOrd="1" destOrd="0" parTransId="{58F2D54C-AAC6-4BE6-A16A-CD20EF550628}" sibTransId="{13376EE8-8117-414D-944D-DAF59DB4951B}"/>
    <dgm:cxn modelId="{C5CE80AF-9DD5-4BFA-8E40-2AF5006FBCC0}" type="presOf" srcId="{47C74FC1-F732-407E-BD87-0A6AD763A1A9}" destId="{00CE18A3-8960-440D-92C5-8CA5D7A32B88}" srcOrd="0" destOrd="0" presId="urn:microsoft.com/office/officeart/2005/8/layout/hProcess11"/>
    <dgm:cxn modelId="{F12179C5-0480-4EC3-AFA6-6443390D40CF}" type="presOf" srcId="{9C5239B7-D76D-4199-B22E-ECA917A6BFE3}" destId="{67655BAD-7AD3-4865-91C5-666355512CB6}" srcOrd="0" destOrd="0" presId="urn:microsoft.com/office/officeart/2005/8/layout/hProcess11"/>
    <dgm:cxn modelId="{1B58E550-565A-4B9D-99C8-BCE085C9B317}" srcId="{49F53AF0-98C8-4F6A-88DD-BB3EB4D13832}" destId="{47C74FC1-F732-407E-BD87-0A6AD763A1A9}" srcOrd="0" destOrd="0" parTransId="{073B075F-0B80-411C-BFCF-4B07B161960E}" sibTransId="{5F4DBDAD-5618-4EF2-A9BB-288C01072B62}"/>
    <dgm:cxn modelId="{16E96FD5-E3B8-4E8C-AFC9-AE8DC034D957}" type="presParOf" srcId="{6A4AED80-CA5F-45EB-B6C0-C4E00C98A74C}" destId="{A18E6054-EE61-4D84-8380-26E8577A9B82}" srcOrd="0" destOrd="0" presId="urn:microsoft.com/office/officeart/2005/8/layout/hProcess11"/>
    <dgm:cxn modelId="{A527F418-69A0-42B4-8D5C-F93C48769D12}" type="presParOf" srcId="{6A4AED80-CA5F-45EB-B6C0-C4E00C98A74C}" destId="{A28AF654-483E-47E5-8E1E-54566C05980A}" srcOrd="1" destOrd="0" presId="urn:microsoft.com/office/officeart/2005/8/layout/hProcess11"/>
    <dgm:cxn modelId="{296B2699-59EF-4B0F-9568-1895C6C5DDA4}" type="presParOf" srcId="{A28AF654-483E-47E5-8E1E-54566C05980A}" destId="{08E997A8-64AE-4644-8766-611AAD818534}" srcOrd="0" destOrd="0" presId="urn:microsoft.com/office/officeart/2005/8/layout/hProcess11"/>
    <dgm:cxn modelId="{473B9A69-11B5-4E18-84EC-80FD2F158271}" type="presParOf" srcId="{08E997A8-64AE-4644-8766-611AAD818534}" destId="{00CE18A3-8960-440D-92C5-8CA5D7A32B88}" srcOrd="0" destOrd="0" presId="urn:microsoft.com/office/officeart/2005/8/layout/hProcess11"/>
    <dgm:cxn modelId="{26DEA107-6053-4021-B70A-89E5FB435CF9}" type="presParOf" srcId="{08E997A8-64AE-4644-8766-611AAD818534}" destId="{65131B2E-AB41-4F76-9330-F9D3CB9FD2EE}" srcOrd="1" destOrd="0" presId="urn:microsoft.com/office/officeart/2005/8/layout/hProcess11"/>
    <dgm:cxn modelId="{C1D2DF2B-5F1F-4BA2-8627-9E15C77501E4}" type="presParOf" srcId="{08E997A8-64AE-4644-8766-611AAD818534}" destId="{CAD8F573-46F6-438A-9252-0BC88EDEEC05}" srcOrd="2" destOrd="0" presId="urn:microsoft.com/office/officeart/2005/8/layout/hProcess11"/>
    <dgm:cxn modelId="{B290CB0B-0294-442D-8005-46657B85CE9C}" type="presParOf" srcId="{A28AF654-483E-47E5-8E1E-54566C05980A}" destId="{88100A6F-9BB2-427B-A87A-3BB82251896B}" srcOrd="1" destOrd="0" presId="urn:microsoft.com/office/officeart/2005/8/layout/hProcess11"/>
    <dgm:cxn modelId="{E6BFF0C3-234A-4F4B-8947-28C1E0A1A2FC}" type="presParOf" srcId="{A28AF654-483E-47E5-8E1E-54566C05980A}" destId="{119E0621-4764-4387-A03C-379509DF3EB1}" srcOrd="2" destOrd="0" presId="urn:microsoft.com/office/officeart/2005/8/layout/hProcess11"/>
    <dgm:cxn modelId="{BC16BBE3-8F5D-4BC8-A628-C588F7E3F251}" type="presParOf" srcId="{119E0621-4764-4387-A03C-379509DF3EB1}" destId="{0345705B-1F53-49F8-A0D9-18A5CA00EAEA}" srcOrd="0" destOrd="0" presId="urn:microsoft.com/office/officeart/2005/8/layout/hProcess11"/>
    <dgm:cxn modelId="{DEA3BF52-7B1F-41BB-AC06-96146B874939}" type="presParOf" srcId="{119E0621-4764-4387-A03C-379509DF3EB1}" destId="{83BFD68E-E7CC-4EB0-A844-C0B7A2A0785E}" srcOrd="1" destOrd="0" presId="urn:microsoft.com/office/officeart/2005/8/layout/hProcess11"/>
    <dgm:cxn modelId="{6F0A7DA0-E22A-4866-A2D0-89387BA3770A}" type="presParOf" srcId="{119E0621-4764-4387-A03C-379509DF3EB1}" destId="{37586BDC-A986-4030-B193-4D4FA8274CD0}" srcOrd="2" destOrd="0" presId="urn:microsoft.com/office/officeart/2005/8/layout/hProcess11"/>
    <dgm:cxn modelId="{BA537E08-6D3F-48C3-A8F8-82DD5D063AE9}" type="presParOf" srcId="{A28AF654-483E-47E5-8E1E-54566C05980A}" destId="{FD8229F3-21D6-417C-995C-EF66F7C086EC}" srcOrd="3" destOrd="0" presId="urn:microsoft.com/office/officeart/2005/8/layout/hProcess11"/>
    <dgm:cxn modelId="{3BE7C12D-A9D5-4C04-B3EF-E9F647100D39}" type="presParOf" srcId="{A28AF654-483E-47E5-8E1E-54566C05980A}" destId="{D742BAAF-268E-4290-AD56-CAC5BEAD3C10}" srcOrd="4" destOrd="0" presId="urn:microsoft.com/office/officeart/2005/8/layout/hProcess11"/>
    <dgm:cxn modelId="{A9437A79-F8D3-4897-BC47-A0B82F463981}" type="presParOf" srcId="{D742BAAF-268E-4290-AD56-CAC5BEAD3C10}" destId="{67655BAD-7AD3-4865-91C5-666355512CB6}" srcOrd="0" destOrd="0" presId="urn:microsoft.com/office/officeart/2005/8/layout/hProcess11"/>
    <dgm:cxn modelId="{0B4B3770-A9B8-47C0-84EF-5DE52C98CC76}" type="presParOf" srcId="{D742BAAF-268E-4290-AD56-CAC5BEAD3C10}" destId="{47DE2E68-796A-4253-A054-46194904107B}" srcOrd="1" destOrd="0" presId="urn:microsoft.com/office/officeart/2005/8/layout/hProcess11"/>
    <dgm:cxn modelId="{7AA68FAA-DE0F-4A53-A537-8441325DDFF2}" type="presParOf" srcId="{D742BAAF-268E-4290-AD56-CAC5BEAD3C10}" destId="{A3976DF0-B5B5-4C16-B8A6-E7176A0638FF}" srcOrd="2" destOrd="0" presId="urn:microsoft.com/office/officeart/2005/8/layout/hProcess11"/>
    <dgm:cxn modelId="{3C3ECF6C-4D15-4037-ADE8-3AD507CD7F08}" type="presParOf" srcId="{A28AF654-483E-47E5-8E1E-54566C05980A}" destId="{92994325-BA4E-4D3D-980E-B5506AFADA8F}" srcOrd="5" destOrd="0" presId="urn:microsoft.com/office/officeart/2005/8/layout/hProcess11"/>
    <dgm:cxn modelId="{3D22DEBE-87CB-42AD-BC8D-0D236F23A41B}" type="presParOf" srcId="{A28AF654-483E-47E5-8E1E-54566C05980A}" destId="{6D6E065A-790F-469A-B478-66BF65A0BA51}" srcOrd="6" destOrd="0" presId="urn:microsoft.com/office/officeart/2005/8/layout/hProcess11"/>
    <dgm:cxn modelId="{C9E4B358-32E7-45D2-B6A0-3AE68A7A72C1}" type="presParOf" srcId="{6D6E065A-790F-469A-B478-66BF65A0BA51}" destId="{9AD31308-2C5D-4544-989C-A06D180B2073}" srcOrd="0" destOrd="0" presId="urn:microsoft.com/office/officeart/2005/8/layout/hProcess11"/>
    <dgm:cxn modelId="{C759E685-F11D-45BC-BFA2-463A9423736D}" type="presParOf" srcId="{6D6E065A-790F-469A-B478-66BF65A0BA51}" destId="{1DB61536-C0ED-4E40-8F84-7FFE7203DB3E}" srcOrd="1" destOrd="0" presId="urn:microsoft.com/office/officeart/2005/8/layout/hProcess11"/>
    <dgm:cxn modelId="{54D4B3AE-E57D-4EA0-ACF4-4BFC5748D2AC}" type="presParOf" srcId="{6D6E065A-790F-469A-B478-66BF65A0BA51}" destId="{F04C716C-FB9D-4DB3-888A-42846FD25015}"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9BA531-7488-4AE2-A815-E75DA7768BA3}" type="doc">
      <dgm:prSet loTypeId="urn:microsoft.com/office/officeart/2005/8/layout/hProcess11" loCatId="process" qsTypeId="urn:microsoft.com/office/officeart/2005/8/quickstyle/simple1" qsCatId="simple" csTypeId="urn:microsoft.com/office/officeart/2005/8/colors/colorful5" csCatId="colorful" phldr="1"/>
      <dgm:spPr/>
    </dgm:pt>
    <dgm:pt modelId="{08E3655C-E51A-4FC3-80F6-E6DEFE503124}">
      <dgm:prSet phldrT="[Text]"/>
      <dgm:spPr/>
      <dgm:t>
        <a:bodyPr/>
        <a:lstStyle/>
        <a:p>
          <a:r>
            <a:rPr lang="en-US" dirty="0" smtClean="0"/>
            <a:t>1215 </a:t>
          </a:r>
        </a:p>
        <a:p>
          <a:r>
            <a:rPr lang="en-US" dirty="0" smtClean="0"/>
            <a:t>Rule of Law</a:t>
          </a:r>
        </a:p>
        <a:p>
          <a:r>
            <a:rPr lang="en-US" dirty="0" smtClean="0"/>
            <a:t>Magna </a:t>
          </a:r>
          <a:r>
            <a:rPr lang="en-US" dirty="0" err="1" smtClean="0"/>
            <a:t>Carta</a:t>
          </a:r>
          <a:endParaRPr lang="en-US" dirty="0"/>
        </a:p>
      </dgm:t>
    </dgm:pt>
    <dgm:pt modelId="{E89AD230-C736-403C-B578-840A7737F075}" type="parTrans" cxnId="{2FB77B32-C031-4F62-B572-B6DD87F2CBB8}">
      <dgm:prSet/>
      <dgm:spPr/>
      <dgm:t>
        <a:bodyPr/>
        <a:lstStyle/>
        <a:p>
          <a:endParaRPr lang="en-US"/>
        </a:p>
      </dgm:t>
    </dgm:pt>
    <dgm:pt modelId="{9E67A2E9-F5E6-42ED-84A0-8F6BCB2FAE32}" type="sibTrans" cxnId="{2FB77B32-C031-4F62-B572-B6DD87F2CBB8}">
      <dgm:prSet/>
      <dgm:spPr/>
      <dgm:t>
        <a:bodyPr/>
        <a:lstStyle/>
        <a:p>
          <a:endParaRPr lang="en-US"/>
        </a:p>
      </dgm:t>
    </dgm:pt>
    <dgm:pt modelId="{973D65B6-032B-422E-B410-FFA076CD0689}">
      <dgm:prSet phldrT="[Text]"/>
      <dgm:spPr/>
      <dgm:t>
        <a:bodyPr/>
        <a:lstStyle/>
        <a:p>
          <a:r>
            <a:rPr lang="en-US" dirty="0" smtClean="0"/>
            <a:t>1628</a:t>
          </a:r>
        </a:p>
        <a:p>
          <a:r>
            <a:rPr lang="en-US" dirty="0" smtClean="0"/>
            <a:t>Limited Government</a:t>
          </a:r>
        </a:p>
        <a:p>
          <a:r>
            <a:rPr lang="en-US" dirty="0" smtClean="0"/>
            <a:t>Parliament</a:t>
          </a:r>
          <a:endParaRPr lang="en-US" dirty="0"/>
        </a:p>
      </dgm:t>
    </dgm:pt>
    <dgm:pt modelId="{E5F499D5-1639-4168-AAA5-27009789FCD6}" type="parTrans" cxnId="{153F8ECB-F930-459E-A184-F901124CB487}">
      <dgm:prSet/>
      <dgm:spPr/>
      <dgm:t>
        <a:bodyPr/>
        <a:lstStyle/>
        <a:p>
          <a:endParaRPr lang="en-US"/>
        </a:p>
      </dgm:t>
    </dgm:pt>
    <dgm:pt modelId="{4E8BD88E-7035-428C-8168-39EDF1A93557}" type="sibTrans" cxnId="{153F8ECB-F930-459E-A184-F901124CB487}">
      <dgm:prSet/>
      <dgm:spPr/>
      <dgm:t>
        <a:bodyPr/>
        <a:lstStyle/>
        <a:p>
          <a:endParaRPr lang="en-US"/>
        </a:p>
      </dgm:t>
    </dgm:pt>
    <dgm:pt modelId="{596C1A35-234E-4652-9EBC-3A0CB3BEBBFC}">
      <dgm:prSet phldrT="[Text]"/>
      <dgm:spPr/>
      <dgm:t>
        <a:bodyPr/>
        <a:lstStyle/>
        <a:p>
          <a:r>
            <a:rPr lang="en-US" dirty="0" smtClean="0"/>
            <a:t>1689</a:t>
          </a:r>
        </a:p>
        <a:p>
          <a:r>
            <a:rPr lang="en-US" dirty="0" smtClean="0"/>
            <a:t>Individual Rights</a:t>
          </a:r>
        </a:p>
        <a:p>
          <a:r>
            <a:rPr lang="en-US" dirty="0" smtClean="0"/>
            <a:t>English Bill of Rights</a:t>
          </a:r>
          <a:endParaRPr lang="en-US" dirty="0"/>
        </a:p>
      </dgm:t>
    </dgm:pt>
    <dgm:pt modelId="{BB0B4981-548B-4331-98AC-1C9D2211DB8B}" type="parTrans" cxnId="{66744B40-B8ED-4D5E-8B9E-3B5581671184}">
      <dgm:prSet/>
      <dgm:spPr/>
      <dgm:t>
        <a:bodyPr/>
        <a:lstStyle/>
        <a:p>
          <a:endParaRPr lang="en-US"/>
        </a:p>
      </dgm:t>
    </dgm:pt>
    <dgm:pt modelId="{2CDAF282-3A56-444A-94F2-E7A7F4E73B64}" type="sibTrans" cxnId="{66744B40-B8ED-4D5E-8B9E-3B5581671184}">
      <dgm:prSet/>
      <dgm:spPr/>
      <dgm:t>
        <a:bodyPr/>
        <a:lstStyle/>
        <a:p>
          <a:endParaRPr lang="en-US"/>
        </a:p>
      </dgm:t>
    </dgm:pt>
    <dgm:pt modelId="{AA01B8C4-853E-44D0-B8C5-81106DC701E2}" type="pres">
      <dgm:prSet presAssocID="{369BA531-7488-4AE2-A815-E75DA7768BA3}" presName="Name0" presStyleCnt="0">
        <dgm:presLayoutVars>
          <dgm:dir/>
          <dgm:resizeHandles val="exact"/>
        </dgm:presLayoutVars>
      </dgm:prSet>
      <dgm:spPr/>
    </dgm:pt>
    <dgm:pt modelId="{DA9FCDD9-B07D-4B68-8426-3C799F9B032D}" type="pres">
      <dgm:prSet presAssocID="{369BA531-7488-4AE2-A815-E75DA7768BA3}" presName="arrow" presStyleLbl="bgShp" presStyleIdx="0" presStyleCnt="1" custScaleY="109677" custLinFactNeighborY="2419"/>
      <dgm:spPr/>
    </dgm:pt>
    <dgm:pt modelId="{D03FEB33-3A13-4A17-BFEB-261A982C0052}" type="pres">
      <dgm:prSet presAssocID="{369BA531-7488-4AE2-A815-E75DA7768BA3}" presName="points" presStyleCnt="0"/>
      <dgm:spPr/>
    </dgm:pt>
    <dgm:pt modelId="{8CD8856A-6007-4064-A6CF-716BC674B7C1}" type="pres">
      <dgm:prSet presAssocID="{08E3655C-E51A-4FC3-80F6-E6DEFE503124}" presName="compositeA" presStyleCnt="0"/>
      <dgm:spPr/>
    </dgm:pt>
    <dgm:pt modelId="{148E0C2A-CBAF-4223-B076-9DE4B0194D80}" type="pres">
      <dgm:prSet presAssocID="{08E3655C-E51A-4FC3-80F6-E6DEFE503124}" presName="textA" presStyleLbl="revTx" presStyleIdx="0" presStyleCnt="3">
        <dgm:presLayoutVars>
          <dgm:bulletEnabled val="1"/>
        </dgm:presLayoutVars>
      </dgm:prSet>
      <dgm:spPr/>
      <dgm:t>
        <a:bodyPr/>
        <a:lstStyle/>
        <a:p>
          <a:endParaRPr lang="en-US"/>
        </a:p>
      </dgm:t>
    </dgm:pt>
    <dgm:pt modelId="{C3AE5EE9-AE22-4DAA-8E0C-AD646B23F8C7}" type="pres">
      <dgm:prSet presAssocID="{08E3655C-E51A-4FC3-80F6-E6DEFE503124}" presName="circleA" presStyleLbl="node1" presStyleIdx="0" presStyleCnt="3"/>
      <dgm:spPr/>
    </dgm:pt>
    <dgm:pt modelId="{B03D4AFD-7B70-4BAA-9844-D66D2144127A}" type="pres">
      <dgm:prSet presAssocID="{08E3655C-E51A-4FC3-80F6-E6DEFE503124}" presName="spaceA" presStyleCnt="0"/>
      <dgm:spPr/>
    </dgm:pt>
    <dgm:pt modelId="{B06946FB-A6BE-4A74-AA33-EE6285C49709}" type="pres">
      <dgm:prSet presAssocID="{9E67A2E9-F5E6-42ED-84A0-8F6BCB2FAE32}" presName="space" presStyleCnt="0"/>
      <dgm:spPr/>
    </dgm:pt>
    <dgm:pt modelId="{20C8A946-746B-4DDB-87B0-3ECC9B1DE8F6}" type="pres">
      <dgm:prSet presAssocID="{973D65B6-032B-422E-B410-FFA076CD0689}" presName="compositeB" presStyleCnt="0"/>
      <dgm:spPr/>
    </dgm:pt>
    <dgm:pt modelId="{643E1964-C0AB-4C5B-854E-70FEA949BF50}" type="pres">
      <dgm:prSet presAssocID="{973D65B6-032B-422E-B410-FFA076CD0689}" presName="textB" presStyleLbl="revTx" presStyleIdx="1" presStyleCnt="3" custLinFactY="-58064" custLinFactNeighborX="55746" custLinFactNeighborY="-100000">
        <dgm:presLayoutVars>
          <dgm:bulletEnabled val="1"/>
        </dgm:presLayoutVars>
      </dgm:prSet>
      <dgm:spPr/>
      <dgm:t>
        <a:bodyPr/>
        <a:lstStyle/>
        <a:p>
          <a:endParaRPr lang="en-US"/>
        </a:p>
      </dgm:t>
    </dgm:pt>
    <dgm:pt modelId="{1DDA25DA-4970-4B6A-9521-1A6ACAE38170}" type="pres">
      <dgm:prSet presAssocID="{973D65B6-032B-422E-B410-FFA076CD0689}" presName="circleB" presStyleLbl="node1" presStyleIdx="1" presStyleCnt="3" custLinFactX="300000" custLinFactNeighborX="330646" custLinFactNeighborY="1613"/>
      <dgm:spPr/>
    </dgm:pt>
    <dgm:pt modelId="{C9E729B4-3EA3-42BA-BFD7-D41B7B9D0867}" type="pres">
      <dgm:prSet presAssocID="{973D65B6-032B-422E-B410-FFA076CD0689}" presName="spaceB" presStyleCnt="0"/>
      <dgm:spPr/>
    </dgm:pt>
    <dgm:pt modelId="{A2FA4080-1E3A-4C31-96D6-4A8D48142836}" type="pres">
      <dgm:prSet presAssocID="{4E8BD88E-7035-428C-8168-39EDF1A93557}" presName="space" presStyleCnt="0"/>
      <dgm:spPr/>
    </dgm:pt>
    <dgm:pt modelId="{3F3FFDDF-71DE-43F3-8C57-9BD2EBA321C1}" type="pres">
      <dgm:prSet presAssocID="{596C1A35-234E-4652-9EBC-3A0CB3BEBBFC}" presName="compositeA" presStyleCnt="0"/>
      <dgm:spPr/>
    </dgm:pt>
    <dgm:pt modelId="{2FA4626E-05B9-43C2-901E-76C00DCB0185}" type="pres">
      <dgm:prSet presAssocID="{596C1A35-234E-4652-9EBC-3A0CB3BEBBFC}" presName="textA" presStyleLbl="revTx" presStyleIdx="2" presStyleCnt="3" custLinFactY="53226" custLinFactNeighborX="-410" custLinFactNeighborY="100000">
        <dgm:presLayoutVars>
          <dgm:bulletEnabled val="1"/>
        </dgm:presLayoutVars>
      </dgm:prSet>
      <dgm:spPr/>
      <dgm:t>
        <a:bodyPr/>
        <a:lstStyle/>
        <a:p>
          <a:endParaRPr lang="en-US"/>
        </a:p>
      </dgm:t>
    </dgm:pt>
    <dgm:pt modelId="{A97892B0-23D4-4457-A182-48D61F04F8AA}" type="pres">
      <dgm:prSet presAssocID="{596C1A35-234E-4652-9EBC-3A0CB3BEBBFC}" presName="circleA" presStyleLbl="node1" presStyleIdx="2" presStyleCnt="3"/>
      <dgm:spPr/>
    </dgm:pt>
    <dgm:pt modelId="{4114C380-6930-405F-905A-401D929FC89F}" type="pres">
      <dgm:prSet presAssocID="{596C1A35-234E-4652-9EBC-3A0CB3BEBBFC}" presName="spaceA" presStyleCnt="0"/>
      <dgm:spPr/>
    </dgm:pt>
  </dgm:ptLst>
  <dgm:cxnLst>
    <dgm:cxn modelId="{2FB77B32-C031-4F62-B572-B6DD87F2CBB8}" srcId="{369BA531-7488-4AE2-A815-E75DA7768BA3}" destId="{08E3655C-E51A-4FC3-80F6-E6DEFE503124}" srcOrd="0" destOrd="0" parTransId="{E89AD230-C736-403C-B578-840A7737F075}" sibTransId="{9E67A2E9-F5E6-42ED-84A0-8F6BCB2FAE32}"/>
    <dgm:cxn modelId="{FA89683B-17C1-4076-9714-D9C1D309E399}" type="presOf" srcId="{596C1A35-234E-4652-9EBC-3A0CB3BEBBFC}" destId="{2FA4626E-05B9-43C2-901E-76C00DCB0185}" srcOrd="0" destOrd="0" presId="urn:microsoft.com/office/officeart/2005/8/layout/hProcess11"/>
    <dgm:cxn modelId="{A1E814B8-5113-4D30-9075-018558B73A49}" type="presOf" srcId="{08E3655C-E51A-4FC3-80F6-E6DEFE503124}" destId="{148E0C2A-CBAF-4223-B076-9DE4B0194D80}" srcOrd="0" destOrd="0" presId="urn:microsoft.com/office/officeart/2005/8/layout/hProcess11"/>
    <dgm:cxn modelId="{B5B6273E-BEC4-4FF6-8CCD-88C722322721}" type="presOf" srcId="{973D65B6-032B-422E-B410-FFA076CD0689}" destId="{643E1964-C0AB-4C5B-854E-70FEA949BF50}" srcOrd="0" destOrd="0" presId="urn:microsoft.com/office/officeart/2005/8/layout/hProcess11"/>
    <dgm:cxn modelId="{0FC7D285-5742-4883-AA60-C64F9B21466E}" type="presOf" srcId="{369BA531-7488-4AE2-A815-E75DA7768BA3}" destId="{AA01B8C4-853E-44D0-B8C5-81106DC701E2}" srcOrd="0" destOrd="0" presId="urn:microsoft.com/office/officeart/2005/8/layout/hProcess11"/>
    <dgm:cxn modelId="{153F8ECB-F930-459E-A184-F901124CB487}" srcId="{369BA531-7488-4AE2-A815-E75DA7768BA3}" destId="{973D65B6-032B-422E-B410-FFA076CD0689}" srcOrd="1" destOrd="0" parTransId="{E5F499D5-1639-4168-AAA5-27009789FCD6}" sibTransId="{4E8BD88E-7035-428C-8168-39EDF1A93557}"/>
    <dgm:cxn modelId="{66744B40-B8ED-4D5E-8B9E-3B5581671184}" srcId="{369BA531-7488-4AE2-A815-E75DA7768BA3}" destId="{596C1A35-234E-4652-9EBC-3A0CB3BEBBFC}" srcOrd="2" destOrd="0" parTransId="{BB0B4981-548B-4331-98AC-1C9D2211DB8B}" sibTransId="{2CDAF282-3A56-444A-94F2-E7A7F4E73B64}"/>
    <dgm:cxn modelId="{251C1448-567B-4C5E-940C-7452F6EAD81D}" type="presParOf" srcId="{AA01B8C4-853E-44D0-B8C5-81106DC701E2}" destId="{DA9FCDD9-B07D-4B68-8426-3C799F9B032D}" srcOrd="0" destOrd="0" presId="urn:microsoft.com/office/officeart/2005/8/layout/hProcess11"/>
    <dgm:cxn modelId="{D1234DAF-2581-4D41-A2B3-298B4FBB4CD4}" type="presParOf" srcId="{AA01B8C4-853E-44D0-B8C5-81106DC701E2}" destId="{D03FEB33-3A13-4A17-BFEB-261A982C0052}" srcOrd="1" destOrd="0" presId="urn:microsoft.com/office/officeart/2005/8/layout/hProcess11"/>
    <dgm:cxn modelId="{2EAECA93-98D8-411D-8446-2D030801B288}" type="presParOf" srcId="{D03FEB33-3A13-4A17-BFEB-261A982C0052}" destId="{8CD8856A-6007-4064-A6CF-716BC674B7C1}" srcOrd="0" destOrd="0" presId="urn:microsoft.com/office/officeart/2005/8/layout/hProcess11"/>
    <dgm:cxn modelId="{6451794C-A6FE-47FD-9A46-18DB4A70E0D6}" type="presParOf" srcId="{8CD8856A-6007-4064-A6CF-716BC674B7C1}" destId="{148E0C2A-CBAF-4223-B076-9DE4B0194D80}" srcOrd="0" destOrd="0" presId="urn:microsoft.com/office/officeart/2005/8/layout/hProcess11"/>
    <dgm:cxn modelId="{12C28013-978B-42ED-9EB3-1240C56AE4AE}" type="presParOf" srcId="{8CD8856A-6007-4064-A6CF-716BC674B7C1}" destId="{C3AE5EE9-AE22-4DAA-8E0C-AD646B23F8C7}" srcOrd="1" destOrd="0" presId="urn:microsoft.com/office/officeart/2005/8/layout/hProcess11"/>
    <dgm:cxn modelId="{52D93670-6D1B-42D4-9809-8B245FFCCCF2}" type="presParOf" srcId="{8CD8856A-6007-4064-A6CF-716BC674B7C1}" destId="{B03D4AFD-7B70-4BAA-9844-D66D2144127A}" srcOrd="2" destOrd="0" presId="urn:microsoft.com/office/officeart/2005/8/layout/hProcess11"/>
    <dgm:cxn modelId="{EC912E9D-68D1-465C-9209-ACBE87F7F3C6}" type="presParOf" srcId="{D03FEB33-3A13-4A17-BFEB-261A982C0052}" destId="{B06946FB-A6BE-4A74-AA33-EE6285C49709}" srcOrd="1" destOrd="0" presId="urn:microsoft.com/office/officeart/2005/8/layout/hProcess11"/>
    <dgm:cxn modelId="{E45B2687-3046-46C4-8CE8-64B3403565FD}" type="presParOf" srcId="{D03FEB33-3A13-4A17-BFEB-261A982C0052}" destId="{20C8A946-746B-4DDB-87B0-3ECC9B1DE8F6}" srcOrd="2" destOrd="0" presId="urn:microsoft.com/office/officeart/2005/8/layout/hProcess11"/>
    <dgm:cxn modelId="{D2C10ED5-2F91-45DD-AB84-7A2BE5816DCF}" type="presParOf" srcId="{20C8A946-746B-4DDB-87B0-3ECC9B1DE8F6}" destId="{643E1964-C0AB-4C5B-854E-70FEA949BF50}" srcOrd="0" destOrd="0" presId="urn:microsoft.com/office/officeart/2005/8/layout/hProcess11"/>
    <dgm:cxn modelId="{C7799F63-CA3B-4F07-9419-638E1439FF08}" type="presParOf" srcId="{20C8A946-746B-4DDB-87B0-3ECC9B1DE8F6}" destId="{1DDA25DA-4970-4B6A-9521-1A6ACAE38170}" srcOrd="1" destOrd="0" presId="urn:microsoft.com/office/officeart/2005/8/layout/hProcess11"/>
    <dgm:cxn modelId="{F0923DDC-A725-4FE0-8FA7-744CEADC5191}" type="presParOf" srcId="{20C8A946-746B-4DDB-87B0-3ECC9B1DE8F6}" destId="{C9E729B4-3EA3-42BA-BFD7-D41B7B9D0867}" srcOrd="2" destOrd="0" presId="urn:microsoft.com/office/officeart/2005/8/layout/hProcess11"/>
    <dgm:cxn modelId="{0786C10D-3020-4732-9E51-EEED5C18B0FA}" type="presParOf" srcId="{D03FEB33-3A13-4A17-BFEB-261A982C0052}" destId="{A2FA4080-1E3A-4C31-96D6-4A8D48142836}" srcOrd="3" destOrd="0" presId="urn:microsoft.com/office/officeart/2005/8/layout/hProcess11"/>
    <dgm:cxn modelId="{8482D77D-30B8-4BDD-B773-A0F09D670B30}" type="presParOf" srcId="{D03FEB33-3A13-4A17-BFEB-261A982C0052}" destId="{3F3FFDDF-71DE-43F3-8C57-9BD2EBA321C1}" srcOrd="4" destOrd="0" presId="urn:microsoft.com/office/officeart/2005/8/layout/hProcess11"/>
    <dgm:cxn modelId="{E7686CFB-3C06-4CAF-A574-A2602DAFB946}" type="presParOf" srcId="{3F3FFDDF-71DE-43F3-8C57-9BD2EBA321C1}" destId="{2FA4626E-05B9-43C2-901E-76C00DCB0185}" srcOrd="0" destOrd="0" presId="urn:microsoft.com/office/officeart/2005/8/layout/hProcess11"/>
    <dgm:cxn modelId="{2EBCCFC1-2C32-45CC-9E4D-81B3A7191EFC}" type="presParOf" srcId="{3F3FFDDF-71DE-43F3-8C57-9BD2EBA321C1}" destId="{A97892B0-23D4-4457-A182-48D61F04F8AA}" srcOrd="1" destOrd="0" presId="urn:microsoft.com/office/officeart/2005/8/layout/hProcess11"/>
    <dgm:cxn modelId="{596AAA88-9DEC-479D-8219-6C88144481C4}" type="presParOf" srcId="{3F3FFDDF-71DE-43F3-8C57-9BD2EBA321C1}" destId="{4114C380-6930-405F-905A-401D929FC89F}" srcOrd="2" destOrd="0" presId="urn:microsoft.com/office/officeart/2005/8/layout/hProcess1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8E6054-EE61-4D84-8380-26E8577A9B82}">
      <dsp:nvSpPr>
        <dsp:cNvPr id="0" name=""/>
        <dsp:cNvSpPr/>
      </dsp:nvSpPr>
      <dsp:spPr>
        <a:xfrm>
          <a:off x="0" y="685799"/>
          <a:ext cx="9144000" cy="1016000"/>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CE18A3-8960-440D-92C5-8CA5D7A32B88}">
      <dsp:nvSpPr>
        <dsp:cNvPr id="0" name=""/>
        <dsp:cNvSpPr/>
      </dsp:nvSpPr>
      <dsp:spPr>
        <a:xfrm>
          <a:off x="0" y="6349"/>
          <a:ext cx="1291974" cy="990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1000 BCE</a:t>
          </a:r>
        </a:p>
        <a:p>
          <a:pPr lvl="0" algn="ctr" defTabSz="622300">
            <a:lnSpc>
              <a:spcPct val="90000"/>
            </a:lnSpc>
            <a:spcBef>
              <a:spcPct val="0"/>
            </a:spcBef>
            <a:spcAft>
              <a:spcPct val="35000"/>
            </a:spcAft>
          </a:pPr>
          <a:r>
            <a:rPr lang="en-US" sz="1400" kern="1200" dirty="0" smtClean="0"/>
            <a:t>Judaism</a:t>
          </a:r>
        </a:p>
        <a:p>
          <a:pPr lvl="0" algn="ctr" defTabSz="622300">
            <a:lnSpc>
              <a:spcPct val="90000"/>
            </a:lnSpc>
            <a:spcBef>
              <a:spcPct val="0"/>
            </a:spcBef>
            <a:spcAft>
              <a:spcPct val="35000"/>
            </a:spcAft>
          </a:pPr>
          <a:r>
            <a:rPr lang="en-US" sz="1400" kern="1200" dirty="0" smtClean="0"/>
            <a:t>Justice</a:t>
          </a:r>
          <a:endParaRPr lang="en-US" sz="1400" kern="1200" dirty="0"/>
        </a:p>
      </dsp:txBody>
      <dsp:txXfrm>
        <a:off x="0" y="6349"/>
        <a:ext cx="1291974" cy="990600"/>
      </dsp:txXfrm>
    </dsp:sp>
    <dsp:sp modelId="{65131B2E-AB41-4F76-9330-F9D3CB9FD2EE}">
      <dsp:nvSpPr>
        <dsp:cNvPr id="0" name=""/>
        <dsp:cNvSpPr/>
      </dsp:nvSpPr>
      <dsp:spPr>
        <a:xfrm>
          <a:off x="533399" y="1066800"/>
          <a:ext cx="254000" cy="2540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45705B-1F53-49F8-A0D9-18A5CA00EAEA}">
      <dsp:nvSpPr>
        <dsp:cNvPr id="0" name=""/>
        <dsp:cNvSpPr/>
      </dsp:nvSpPr>
      <dsp:spPr>
        <a:xfrm>
          <a:off x="2666997" y="1676405"/>
          <a:ext cx="1890769" cy="793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500 BCE</a:t>
          </a:r>
        </a:p>
        <a:p>
          <a:pPr lvl="0" algn="ctr" defTabSz="622300">
            <a:lnSpc>
              <a:spcPct val="90000"/>
            </a:lnSpc>
            <a:spcBef>
              <a:spcPct val="0"/>
            </a:spcBef>
            <a:spcAft>
              <a:spcPct val="35000"/>
            </a:spcAft>
          </a:pPr>
          <a:r>
            <a:rPr lang="en-US" sz="1400" kern="1200" dirty="0" smtClean="0"/>
            <a:t>Ancient Athens</a:t>
          </a:r>
        </a:p>
        <a:p>
          <a:pPr lvl="0" algn="ctr" defTabSz="622300">
            <a:lnSpc>
              <a:spcPct val="90000"/>
            </a:lnSpc>
            <a:spcBef>
              <a:spcPct val="0"/>
            </a:spcBef>
            <a:spcAft>
              <a:spcPct val="35000"/>
            </a:spcAft>
          </a:pPr>
          <a:r>
            <a:rPr lang="en-US" sz="1400" kern="1200" dirty="0" smtClean="0"/>
            <a:t>Direct Democracy</a:t>
          </a:r>
          <a:endParaRPr lang="en-US" sz="1400" kern="1200" dirty="0"/>
        </a:p>
      </dsp:txBody>
      <dsp:txXfrm>
        <a:off x="2666997" y="1676405"/>
        <a:ext cx="1890769" cy="793760"/>
      </dsp:txXfrm>
    </dsp:sp>
    <dsp:sp modelId="{83BFD68E-E7CC-4EB0-A844-C0B7A2A0785E}">
      <dsp:nvSpPr>
        <dsp:cNvPr id="0" name=""/>
        <dsp:cNvSpPr/>
      </dsp:nvSpPr>
      <dsp:spPr>
        <a:xfrm>
          <a:off x="3429000" y="1371600"/>
          <a:ext cx="254000" cy="254000"/>
        </a:xfrm>
        <a:prstGeom prst="ellipse">
          <a:avLst/>
        </a:prstGeom>
        <a:solidFill>
          <a:schemeClr val="accent4">
            <a:hueOff val="4375616"/>
            <a:satOff val="33333"/>
            <a:lumOff val="175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655BAD-7AD3-4865-91C5-666355512CB6}">
      <dsp:nvSpPr>
        <dsp:cNvPr id="0" name=""/>
        <dsp:cNvSpPr/>
      </dsp:nvSpPr>
      <dsp:spPr>
        <a:xfrm>
          <a:off x="2362197" y="76202"/>
          <a:ext cx="2536899"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500 BCE </a:t>
          </a:r>
        </a:p>
        <a:p>
          <a:pPr lvl="0" algn="ctr" defTabSz="622300">
            <a:lnSpc>
              <a:spcPct val="90000"/>
            </a:lnSpc>
            <a:spcBef>
              <a:spcPct val="0"/>
            </a:spcBef>
            <a:spcAft>
              <a:spcPct val="35000"/>
            </a:spcAft>
          </a:pPr>
          <a:r>
            <a:rPr lang="en-US" sz="1400" kern="1200" dirty="0" smtClean="0"/>
            <a:t>Roman Republic</a:t>
          </a:r>
        </a:p>
        <a:p>
          <a:pPr lvl="0" algn="ctr" defTabSz="622300">
            <a:lnSpc>
              <a:spcPct val="90000"/>
            </a:lnSpc>
            <a:spcBef>
              <a:spcPct val="0"/>
            </a:spcBef>
            <a:spcAft>
              <a:spcPct val="35000"/>
            </a:spcAft>
          </a:pPr>
          <a:r>
            <a:rPr lang="en-US" sz="1400" kern="1200" dirty="0" smtClean="0"/>
            <a:t>Representative Government</a:t>
          </a:r>
        </a:p>
        <a:p>
          <a:pPr lvl="0" algn="ctr" defTabSz="622300">
            <a:lnSpc>
              <a:spcPct val="90000"/>
            </a:lnSpc>
            <a:spcBef>
              <a:spcPct val="0"/>
            </a:spcBef>
            <a:spcAft>
              <a:spcPct val="35000"/>
            </a:spcAft>
          </a:pPr>
          <a:endParaRPr lang="en-US" sz="1000" kern="1200" dirty="0"/>
        </a:p>
      </dsp:txBody>
      <dsp:txXfrm>
        <a:off x="2362197" y="76202"/>
        <a:ext cx="2536899" cy="1009650"/>
      </dsp:txXfrm>
    </dsp:sp>
    <dsp:sp modelId="{47DE2E68-796A-4253-A054-46194904107B}">
      <dsp:nvSpPr>
        <dsp:cNvPr id="0" name=""/>
        <dsp:cNvSpPr/>
      </dsp:nvSpPr>
      <dsp:spPr>
        <a:xfrm>
          <a:off x="3429000" y="838199"/>
          <a:ext cx="254000" cy="254000"/>
        </a:xfrm>
        <a:prstGeom prst="ellipse">
          <a:avLst/>
        </a:prstGeom>
        <a:solidFill>
          <a:schemeClr val="accent4">
            <a:hueOff val="8751233"/>
            <a:satOff val="66667"/>
            <a:lumOff val="350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31308-2C5D-4544-989C-A06D180B2073}">
      <dsp:nvSpPr>
        <dsp:cNvPr id="0" name=""/>
        <dsp:cNvSpPr/>
      </dsp:nvSpPr>
      <dsp:spPr>
        <a:xfrm>
          <a:off x="6248401" y="1523999"/>
          <a:ext cx="243619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50 CE</a:t>
          </a:r>
        </a:p>
        <a:p>
          <a:pPr lvl="0" algn="ctr" defTabSz="622300">
            <a:lnSpc>
              <a:spcPct val="90000"/>
            </a:lnSpc>
            <a:spcBef>
              <a:spcPct val="0"/>
            </a:spcBef>
            <a:spcAft>
              <a:spcPct val="35000"/>
            </a:spcAft>
          </a:pPr>
          <a:r>
            <a:rPr lang="en-US" sz="1400" kern="1200" dirty="0" smtClean="0"/>
            <a:t>Christianity</a:t>
          </a:r>
        </a:p>
        <a:p>
          <a:pPr lvl="0" algn="ctr" defTabSz="622300">
            <a:lnSpc>
              <a:spcPct val="90000"/>
            </a:lnSpc>
            <a:spcBef>
              <a:spcPct val="0"/>
            </a:spcBef>
            <a:spcAft>
              <a:spcPct val="35000"/>
            </a:spcAft>
          </a:pPr>
          <a:r>
            <a:rPr lang="en-US" sz="1400" kern="1200" dirty="0" smtClean="0"/>
            <a:t>Equality in the Eyes of God</a:t>
          </a:r>
          <a:endParaRPr lang="en-US" sz="1400" kern="1200" dirty="0"/>
        </a:p>
      </dsp:txBody>
      <dsp:txXfrm>
        <a:off x="6248401" y="1523999"/>
        <a:ext cx="2436190" cy="1016000"/>
      </dsp:txXfrm>
    </dsp:sp>
    <dsp:sp modelId="{1DB61536-C0ED-4E40-8F84-7FFE7203DB3E}">
      <dsp:nvSpPr>
        <dsp:cNvPr id="0" name=""/>
        <dsp:cNvSpPr/>
      </dsp:nvSpPr>
      <dsp:spPr>
        <a:xfrm>
          <a:off x="7315199" y="1066800"/>
          <a:ext cx="254000" cy="254000"/>
        </a:xfrm>
        <a:prstGeom prst="ellipse">
          <a:avLst/>
        </a:prstGeom>
        <a:solidFill>
          <a:schemeClr val="accent4">
            <a:hueOff val="13126848"/>
            <a:satOff val="100000"/>
            <a:lumOff val="5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9FCDD9-B07D-4B68-8426-3C799F9B032D}">
      <dsp:nvSpPr>
        <dsp:cNvPr id="0" name=""/>
        <dsp:cNvSpPr/>
      </dsp:nvSpPr>
      <dsp:spPr>
        <a:xfrm>
          <a:off x="0" y="685798"/>
          <a:ext cx="9144000" cy="1036316"/>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8E0C2A-CBAF-4223-B076-9DE4B0194D80}">
      <dsp:nvSpPr>
        <dsp:cNvPr id="0" name=""/>
        <dsp:cNvSpPr/>
      </dsp:nvSpPr>
      <dsp:spPr>
        <a:xfrm>
          <a:off x="4018" y="0"/>
          <a:ext cx="2652117" cy="94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1215 </a:t>
          </a:r>
        </a:p>
        <a:p>
          <a:pPr lvl="0" algn="ctr" defTabSz="622300">
            <a:lnSpc>
              <a:spcPct val="90000"/>
            </a:lnSpc>
            <a:spcBef>
              <a:spcPct val="0"/>
            </a:spcBef>
            <a:spcAft>
              <a:spcPct val="35000"/>
            </a:spcAft>
          </a:pPr>
          <a:r>
            <a:rPr lang="en-US" sz="1400" kern="1200" dirty="0" smtClean="0"/>
            <a:t>Rule of Law</a:t>
          </a:r>
        </a:p>
        <a:p>
          <a:pPr lvl="0" algn="ctr" defTabSz="622300">
            <a:lnSpc>
              <a:spcPct val="90000"/>
            </a:lnSpc>
            <a:spcBef>
              <a:spcPct val="0"/>
            </a:spcBef>
            <a:spcAft>
              <a:spcPct val="35000"/>
            </a:spcAft>
          </a:pPr>
          <a:r>
            <a:rPr lang="en-US" sz="1400" kern="1200" dirty="0" smtClean="0"/>
            <a:t>Magna </a:t>
          </a:r>
          <a:r>
            <a:rPr lang="en-US" sz="1400" kern="1200" dirty="0" err="1" smtClean="0"/>
            <a:t>Carta</a:t>
          </a:r>
          <a:endParaRPr lang="en-US" sz="1400" kern="1200" dirty="0"/>
        </a:p>
      </dsp:txBody>
      <dsp:txXfrm>
        <a:off x="4018" y="0"/>
        <a:ext cx="2652117" cy="944880"/>
      </dsp:txXfrm>
    </dsp:sp>
    <dsp:sp modelId="{C3AE5EE9-AE22-4DAA-8E0C-AD646B23F8C7}">
      <dsp:nvSpPr>
        <dsp:cNvPr id="0" name=""/>
        <dsp:cNvSpPr/>
      </dsp:nvSpPr>
      <dsp:spPr>
        <a:xfrm>
          <a:off x="1211966" y="1062990"/>
          <a:ext cx="236220" cy="23622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3E1964-C0AB-4C5B-854E-70FEA949BF50}">
      <dsp:nvSpPr>
        <dsp:cNvPr id="0" name=""/>
        <dsp:cNvSpPr/>
      </dsp:nvSpPr>
      <dsp:spPr>
        <a:xfrm>
          <a:off x="4267190" y="0"/>
          <a:ext cx="2652117" cy="94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1628</a:t>
          </a:r>
        </a:p>
        <a:p>
          <a:pPr lvl="0" algn="ctr" defTabSz="622300">
            <a:lnSpc>
              <a:spcPct val="90000"/>
            </a:lnSpc>
            <a:spcBef>
              <a:spcPct val="0"/>
            </a:spcBef>
            <a:spcAft>
              <a:spcPct val="35000"/>
            </a:spcAft>
          </a:pPr>
          <a:r>
            <a:rPr lang="en-US" sz="1400" kern="1200" dirty="0" smtClean="0"/>
            <a:t>Limited Government</a:t>
          </a:r>
        </a:p>
        <a:p>
          <a:pPr lvl="0" algn="ctr" defTabSz="622300">
            <a:lnSpc>
              <a:spcPct val="90000"/>
            </a:lnSpc>
            <a:spcBef>
              <a:spcPct val="0"/>
            </a:spcBef>
            <a:spcAft>
              <a:spcPct val="35000"/>
            </a:spcAft>
          </a:pPr>
          <a:r>
            <a:rPr lang="en-US" sz="1400" kern="1200" dirty="0" smtClean="0"/>
            <a:t>Parliament</a:t>
          </a:r>
          <a:endParaRPr lang="en-US" sz="1400" kern="1200" dirty="0"/>
        </a:p>
      </dsp:txBody>
      <dsp:txXfrm>
        <a:off x="4267190" y="0"/>
        <a:ext cx="2652117" cy="944880"/>
      </dsp:txXfrm>
    </dsp:sp>
    <dsp:sp modelId="{1DDA25DA-4970-4B6A-9521-1A6ACAE38170}">
      <dsp:nvSpPr>
        <dsp:cNvPr id="0" name=""/>
        <dsp:cNvSpPr/>
      </dsp:nvSpPr>
      <dsp:spPr>
        <a:xfrm>
          <a:off x="5486401" y="1066800"/>
          <a:ext cx="236220" cy="236220"/>
        </a:xfrm>
        <a:prstGeom prst="ellipse">
          <a:avLst/>
        </a:prstGeom>
        <a:solidFill>
          <a:schemeClr val="accent5">
            <a:hueOff val="-2053738"/>
            <a:satOff val="-17022"/>
            <a:lumOff val="-5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A4626E-05B9-43C2-901E-76C00DCB0185}">
      <dsp:nvSpPr>
        <dsp:cNvPr id="0" name=""/>
        <dsp:cNvSpPr/>
      </dsp:nvSpPr>
      <dsp:spPr>
        <a:xfrm>
          <a:off x="5562590" y="1417319"/>
          <a:ext cx="2652117" cy="94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1689</a:t>
          </a:r>
        </a:p>
        <a:p>
          <a:pPr lvl="0" algn="ctr" defTabSz="622300">
            <a:lnSpc>
              <a:spcPct val="90000"/>
            </a:lnSpc>
            <a:spcBef>
              <a:spcPct val="0"/>
            </a:spcBef>
            <a:spcAft>
              <a:spcPct val="35000"/>
            </a:spcAft>
          </a:pPr>
          <a:r>
            <a:rPr lang="en-US" sz="1400" kern="1200" dirty="0" smtClean="0"/>
            <a:t>Individual Rights</a:t>
          </a:r>
        </a:p>
        <a:p>
          <a:pPr lvl="0" algn="ctr" defTabSz="622300">
            <a:lnSpc>
              <a:spcPct val="90000"/>
            </a:lnSpc>
            <a:spcBef>
              <a:spcPct val="0"/>
            </a:spcBef>
            <a:spcAft>
              <a:spcPct val="35000"/>
            </a:spcAft>
          </a:pPr>
          <a:r>
            <a:rPr lang="en-US" sz="1400" kern="1200" dirty="0" smtClean="0"/>
            <a:t>English Bill of Rights</a:t>
          </a:r>
          <a:endParaRPr lang="en-US" sz="1400" kern="1200" dirty="0"/>
        </a:p>
      </dsp:txBody>
      <dsp:txXfrm>
        <a:off x="5562590" y="1417319"/>
        <a:ext cx="2652117" cy="944880"/>
      </dsp:txXfrm>
    </dsp:sp>
    <dsp:sp modelId="{A97892B0-23D4-4457-A182-48D61F04F8AA}">
      <dsp:nvSpPr>
        <dsp:cNvPr id="0" name=""/>
        <dsp:cNvSpPr/>
      </dsp:nvSpPr>
      <dsp:spPr>
        <a:xfrm>
          <a:off x="6781413" y="1062990"/>
          <a:ext cx="236220" cy="236220"/>
        </a:xfrm>
        <a:prstGeom prst="ellipse">
          <a:avLst/>
        </a:prstGeom>
        <a:solidFill>
          <a:schemeClr val="accent5">
            <a:hueOff val="-4107476"/>
            <a:satOff val="-34043"/>
            <a:lumOff val="-1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67000" y="381000"/>
            <a:ext cx="6324600" cy="1470025"/>
          </a:xfrm>
        </p:spPr>
        <p:txBody>
          <a:bodyPr/>
          <a:lstStyle>
            <a:lvl1pPr>
              <a:defRPr/>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r>
              <a:rPr lang="en-US" smtClean="0"/>
              <a:t>Click to edit Master subtitle style</a:t>
            </a:r>
            <a:endParaRPr lang="en-US"/>
          </a:p>
        </p:txBody>
      </p:sp>
      <p:sp>
        <p:nvSpPr>
          <p:cNvPr id="8196" name="Rectangle 4"/>
          <p:cNvSpPr>
            <a:spLocks noGrp="1" noChangeArrowheads="1"/>
          </p:cNvSpPr>
          <p:nvPr>
            <p:ph type="dt" sz="half" idx="2"/>
          </p:nvPr>
        </p:nvSpPr>
        <p:spPr/>
        <p:txBody>
          <a:bodyPr/>
          <a:lstStyle>
            <a:lvl1pPr>
              <a:defRPr/>
            </a:lvl1pPr>
          </a:lstStyle>
          <a:p>
            <a:fld id="{3A321F33-FD5E-4431-87DD-0E28360D15CF}" type="datetimeFigureOut">
              <a:rPr lang="en-US" smtClean="0"/>
              <a:pPr/>
              <a:t>8/22/2013</a:t>
            </a:fld>
            <a:endParaRPr lang="en-US"/>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6BAFA1-A4BE-47FF-B647-2470338D03A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AC16B4-E2D8-4214-BB28-7AF508A93F0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C07F4A-D69E-411C-8BAC-3F653408C96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505B10-9013-4A15-BCF4-9C6B0E57434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9605632-9DC7-4870-B65B-5E65686D8B7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FDB521-CCE7-45EA-A1C9-C21BE10FB67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DD09B3-1D29-4500-A3AF-0F7BD2E1CFB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57A6BC-95A7-40F9-AB96-69AC44FE51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87C3F9-7363-46BA-AB52-8A2B174D0A6B}"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D7BE0D-77B9-4C73-AA9B-32752B52578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21FBF-2E42-451F-9AF6-BC6EDD7A15CA}"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81200" y="2362200"/>
            <a:ext cx="6400800" cy="990600"/>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981200" y="3505200"/>
            <a:ext cx="5675313" cy="762000"/>
          </a:xfrm>
        </p:spPr>
        <p:txBody>
          <a:bodyPr/>
          <a:lstStyle>
            <a:lvl1pPr marL="0" indent="0">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b="0"/>
            </a:lvl1pPr>
          </a:lstStyle>
          <a:p>
            <a:endParaRPr lang="en-US"/>
          </a:p>
        </p:txBody>
      </p:sp>
      <p:sp>
        <p:nvSpPr>
          <p:cNvPr id="3077" name="Rectangle 5"/>
          <p:cNvSpPr>
            <a:spLocks noGrp="1" noChangeArrowheads="1"/>
          </p:cNvSpPr>
          <p:nvPr>
            <p:ph type="ftr" sz="quarter" idx="3"/>
          </p:nvPr>
        </p:nvSpPr>
        <p:spPr/>
        <p:txBody>
          <a:bodyPr/>
          <a:lstStyle>
            <a:lvl1pPr>
              <a:defRPr b="0"/>
            </a:lvl1pPr>
          </a:lstStyle>
          <a:p>
            <a:endParaRPr lang="en-US"/>
          </a:p>
        </p:txBody>
      </p:sp>
      <p:sp>
        <p:nvSpPr>
          <p:cNvPr id="3078" name="Rectangle 6"/>
          <p:cNvSpPr>
            <a:spLocks noGrp="1" noChangeArrowheads="1"/>
          </p:cNvSpPr>
          <p:nvPr>
            <p:ph type="sldNum" sz="quarter" idx="4"/>
          </p:nvPr>
        </p:nvSpPr>
        <p:spPr/>
        <p:txBody>
          <a:bodyPr/>
          <a:lstStyle>
            <a:lvl1pPr>
              <a:defRPr b="0"/>
            </a:lvl1pPr>
          </a:lstStyle>
          <a:p>
            <a:fld id="{676BAFA1-A4BE-47FF-B647-2470338D03AE}" type="slidenum">
              <a:rPr lang="en-US" smtClean="0"/>
              <a:pPr/>
              <a:t>‹#›</a:t>
            </a:fld>
            <a:endParaRPr lang="en-US"/>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AC16B4-E2D8-4214-BB28-7AF508A93F01}" type="slidenum">
              <a:rPr lang="en-US" smtClean="0"/>
              <a:pPr/>
              <a:t>‹#›</a:t>
            </a:fld>
            <a:endParaRPr lang="en-US"/>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C07F4A-D69E-411C-8BAC-3F653408C963}" type="slidenum">
              <a:rPr lang="en-US" smtClean="0"/>
              <a:pPr/>
              <a:t>‹#›</a:t>
            </a:fld>
            <a:endParaRPr lang="en-US"/>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685800"/>
            <a:ext cx="4495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85800"/>
            <a:ext cx="4495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505B10-9013-4A15-BCF4-9C6B0E574348}" type="slidenum">
              <a:rPr lang="en-US" smtClean="0"/>
              <a:pPr/>
              <a:t>‹#›</a:t>
            </a:fld>
            <a:endParaRPr lang="en-US"/>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9605632-9DC7-4870-B65B-5E65686D8B79}" type="slidenum">
              <a:rPr lang="en-US" smtClean="0"/>
              <a:pPr/>
              <a:t>‹#›</a:t>
            </a:fld>
            <a:endParaRPr lang="en-US"/>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FDB521-CCE7-45EA-A1C9-C21BE10FB672}" type="slidenum">
              <a:rPr lang="en-US" smtClean="0"/>
              <a:pPr/>
              <a:t>‹#›</a:t>
            </a:fld>
            <a:endParaRPr lang="en-US"/>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DD09B3-1D29-4500-A3AF-0F7BD2E1CFBF}"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57A6BC-95A7-40F9-AB96-69AC44FE518F}" type="slidenum">
              <a:rPr lang="en-US" smtClean="0"/>
              <a:pPr/>
              <a:t>‹#›</a:t>
            </a:fld>
            <a:endParaRPr lang="en-US"/>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87C3F9-7363-46BA-AB52-8A2B174D0A6B}" type="slidenum">
              <a:rPr lang="en-US" smtClean="0"/>
              <a:pPr/>
              <a:t>‹#›</a:t>
            </a:fld>
            <a:endParaRPr lang="en-US"/>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D7BE0D-77B9-4C73-AA9B-32752B52578A}" type="slidenum">
              <a:rPr lang="en-US" smtClean="0"/>
              <a:pPr/>
              <a:t>‹#›</a:t>
            </a:fld>
            <a:endParaRPr lang="en-US"/>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21FBF-2E42-451F-9AF6-BC6EDD7A15CA}"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A321F33-FD5E-4431-87DD-0E28360D15CF}" type="datetimeFigureOut">
              <a:rPr lang="en-US" smtClean="0"/>
              <a:pPr/>
              <a:t>8/22/2013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16704C-9399-44AD-B482-A8978B32C516}"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05000" y="1676400"/>
            <a:ext cx="67818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905000" y="2819400"/>
            <a:ext cx="6781800" cy="3306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3A321F33-FD5E-4431-87DD-0E28360D15CF}" type="datetimeFigureOut">
              <a:rPr lang="en-US" smtClean="0"/>
              <a:pPr/>
              <a:t>8/22/2013</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0416704C-9399-44AD-B482-A8978B32C5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D63788A2-3B00-45C3-A6DB-C6C8ACA1679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685800"/>
            <a:ext cx="91440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Rectangle 33"/>
          <p:cNvSpPr>
            <a:spLocks noChangeArrowheads="1"/>
          </p:cNvSpPr>
          <p:nvPr/>
        </p:nvSpPr>
        <p:spPr bwMode="auto">
          <a:xfrm>
            <a:off x="0" y="0"/>
            <a:ext cx="9144000" cy="498475"/>
          </a:xfrm>
          <a:prstGeom prst="rect">
            <a:avLst/>
          </a:prstGeom>
          <a:solidFill>
            <a:schemeClr val="bg2"/>
          </a:soli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0" y="-76200"/>
            <a:ext cx="9144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atin typeface="Arial" charset="0"/>
              </a:defRPr>
            </a:lvl1pPr>
          </a:lstStyle>
          <a:p>
            <a:fld id="{3A321F33-FD5E-4431-87DD-0E28360D15CF}" type="datetimeFigureOut">
              <a:rPr lang="en-US" smtClean="0"/>
              <a:pPr/>
              <a:t>8/22/2013</a:t>
            </a:fld>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Arial" charset="0"/>
              </a:defRPr>
            </a:lvl1pPr>
          </a:lstStyle>
          <a:p>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a:latin typeface="Arial" charset="0"/>
              </a:defRPr>
            </a:lvl1pPr>
          </a:lstStyle>
          <a:p>
            <a:fld id="{0416704C-9399-44AD-B482-A8978B32C5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fade thruBlk="1"/>
  </p:transition>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i="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i="1">
          <a:solidFill>
            <a:schemeClr val="tx1"/>
          </a:solidFill>
          <a:latin typeface="+mn-lt"/>
        </a:defRPr>
      </a:lvl2pPr>
      <a:lvl3pPr marL="1143000" indent="-228600" algn="l" rtl="0" eaLnBrk="1" fontAlgn="base" hangingPunct="1">
        <a:spcBef>
          <a:spcPct val="20000"/>
        </a:spcBef>
        <a:spcAft>
          <a:spcPct val="0"/>
        </a:spcAft>
        <a:buChar char="•"/>
        <a:defRPr sz="2400" i="1">
          <a:solidFill>
            <a:schemeClr val="tx1"/>
          </a:solidFill>
          <a:latin typeface="+mn-lt"/>
        </a:defRPr>
      </a:lvl3pPr>
      <a:lvl4pPr marL="1600200" indent="-228600" algn="l" rtl="0" eaLnBrk="1" fontAlgn="base" hangingPunct="1">
        <a:spcBef>
          <a:spcPct val="20000"/>
        </a:spcBef>
        <a:spcAft>
          <a:spcPct val="0"/>
        </a:spcAft>
        <a:buChar char="•"/>
        <a:defRPr sz="2000" i="1">
          <a:solidFill>
            <a:schemeClr val="tx1"/>
          </a:solidFill>
          <a:latin typeface="+mn-lt"/>
        </a:defRPr>
      </a:lvl4pPr>
      <a:lvl5pPr marL="2057400" indent="-228600" algn="l" rtl="0" eaLnBrk="1" fontAlgn="base" hangingPunct="1">
        <a:spcBef>
          <a:spcPct val="20000"/>
        </a:spcBef>
        <a:spcAft>
          <a:spcPct val="0"/>
        </a:spcAft>
        <a:buChar char="•"/>
        <a:defRPr sz="2000" i="1">
          <a:solidFill>
            <a:schemeClr val="tx1"/>
          </a:solidFill>
          <a:latin typeface="+mn-lt"/>
        </a:defRPr>
      </a:lvl5pPr>
      <a:lvl6pPr marL="2514600" indent="-228600" algn="l" rtl="0" eaLnBrk="1" fontAlgn="base" hangingPunct="1">
        <a:spcBef>
          <a:spcPct val="20000"/>
        </a:spcBef>
        <a:spcAft>
          <a:spcPct val="0"/>
        </a:spcAft>
        <a:buChar char="•"/>
        <a:defRPr sz="2000" i="1">
          <a:solidFill>
            <a:schemeClr val="tx1"/>
          </a:solidFill>
          <a:latin typeface="+mn-lt"/>
        </a:defRPr>
      </a:lvl6pPr>
      <a:lvl7pPr marL="2971800" indent="-228600" algn="l" rtl="0" eaLnBrk="1" fontAlgn="base" hangingPunct="1">
        <a:spcBef>
          <a:spcPct val="20000"/>
        </a:spcBef>
        <a:spcAft>
          <a:spcPct val="0"/>
        </a:spcAft>
        <a:buChar char="•"/>
        <a:defRPr sz="2000" i="1">
          <a:solidFill>
            <a:schemeClr val="tx1"/>
          </a:solidFill>
          <a:latin typeface="+mn-lt"/>
        </a:defRPr>
      </a:lvl7pPr>
      <a:lvl8pPr marL="3429000" indent="-228600" algn="l" rtl="0" eaLnBrk="1" fontAlgn="base" hangingPunct="1">
        <a:spcBef>
          <a:spcPct val="20000"/>
        </a:spcBef>
        <a:spcAft>
          <a:spcPct val="0"/>
        </a:spcAft>
        <a:buChar char="•"/>
        <a:defRPr sz="2000" i="1">
          <a:solidFill>
            <a:schemeClr val="tx1"/>
          </a:solidFill>
          <a:latin typeface="+mn-lt"/>
        </a:defRPr>
      </a:lvl8pPr>
      <a:lvl9pPr marL="3886200" indent="-228600" algn="l" rtl="0" eaLnBrk="1" fontAlgn="base" hangingPunct="1">
        <a:spcBef>
          <a:spcPct val="20000"/>
        </a:spcBef>
        <a:spcAft>
          <a:spcPct val="0"/>
        </a:spcAft>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n.wikipedia.org/wiki/File:Aristotle_Altemps_Inv8575.jpg" TargetMode="External"/><Relationship Id="rId1" Type="http://schemas.openxmlformats.org/officeDocument/2006/relationships/slideLayout" Target="../slideLayouts/slideLayout24.xml"/><Relationship Id="rId5" Type="http://schemas.openxmlformats.org/officeDocument/2006/relationships/image" Target="../media/image16.pn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7.jpeg"/><Relationship Id="rId18" Type="http://schemas.openxmlformats.org/officeDocument/2006/relationships/image" Target="../media/image12.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6.jpeg"/><Relationship Id="rId17" Type="http://schemas.openxmlformats.org/officeDocument/2006/relationships/image" Target="../media/image11.jpeg"/><Relationship Id="rId2" Type="http://schemas.openxmlformats.org/officeDocument/2006/relationships/diagramData" Target="../diagrams/data1.xml"/><Relationship Id="rId16" Type="http://schemas.openxmlformats.org/officeDocument/2006/relationships/image" Target="../media/image10.jpeg"/><Relationship Id="rId1" Type="http://schemas.openxmlformats.org/officeDocument/2006/relationships/slideLayout" Target="../slideLayouts/slideLayout29.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image" Target="../media/image9.jpeg"/><Relationship Id="rId10" Type="http://schemas.openxmlformats.org/officeDocument/2006/relationships/diagramColors" Target="../diagrams/colors2.xml"/><Relationship Id="rId19" Type="http://schemas.openxmlformats.org/officeDocument/2006/relationships/image" Target="../media/image13.jpeg"/><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8458200" cy="1470025"/>
          </a:xfrm>
        </p:spPr>
        <p:txBody>
          <a:bodyPr>
            <a:normAutofit/>
          </a:bodyPr>
          <a:lstStyle/>
          <a:p>
            <a:r>
              <a:rPr lang="en-US" b="1" dirty="0" smtClean="0"/>
              <a:t>UNIT I</a:t>
            </a:r>
            <a:endParaRPr lang="en-US" sz="3100" dirty="0"/>
          </a:p>
        </p:txBody>
      </p:sp>
      <p:sp>
        <p:nvSpPr>
          <p:cNvPr id="3" name="Subtitle 2"/>
          <p:cNvSpPr>
            <a:spLocks noGrp="1"/>
          </p:cNvSpPr>
          <p:nvPr>
            <p:ph type="subTitle" idx="1"/>
          </p:nvPr>
        </p:nvSpPr>
        <p:spPr>
          <a:xfrm>
            <a:off x="228600" y="3276600"/>
            <a:ext cx="8610600" cy="762000"/>
          </a:xfrm>
        </p:spPr>
        <p:txBody>
          <a:bodyPr/>
          <a:lstStyle/>
          <a:p>
            <a:r>
              <a:rPr lang="en-US" dirty="0" smtClean="0"/>
              <a:t>Historical Influences on American Government</a:t>
            </a:r>
            <a:endParaRPr 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Political Theories</a:t>
            </a:r>
            <a:endParaRPr lang="en-US" b="1" dirty="0"/>
          </a:p>
        </p:txBody>
      </p:sp>
      <p:sp>
        <p:nvSpPr>
          <p:cNvPr id="3" name="Content Placeholder 2"/>
          <p:cNvSpPr>
            <a:spLocks noGrp="1"/>
          </p:cNvSpPr>
          <p:nvPr>
            <p:ph idx="1"/>
          </p:nvPr>
        </p:nvSpPr>
        <p:spPr>
          <a:xfrm>
            <a:off x="0" y="838200"/>
            <a:ext cx="5257800" cy="4724400"/>
          </a:xfrm>
        </p:spPr>
        <p:txBody>
          <a:bodyPr/>
          <a:lstStyle/>
          <a:p>
            <a:r>
              <a:rPr lang="en-US" dirty="0" smtClean="0"/>
              <a:t>Aristotle</a:t>
            </a:r>
          </a:p>
          <a:p>
            <a:r>
              <a:rPr lang="en-US" dirty="0" err="1" smtClean="0"/>
              <a:t>Niccolo</a:t>
            </a:r>
            <a:r>
              <a:rPr lang="en-US" dirty="0" smtClean="0"/>
              <a:t> Machiavelli</a:t>
            </a:r>
          </a:p>
          <a:p>
            <a:r>
              <a:rPr lang="en-US" dirty="0" smtClean="0"/>
              <a:t>Thomas Hobbes</a:t>
            </a:r>
          </a:p>
          <a:p>
            <a:r>
              <a:rPr lang="en-US" dirty="0" smtClean="0"/>
              <a:t>John Locke</a:t>
            </a:r>
          </a:p>
          <a:p>
            <a:pPr>
              <a:buNone/>
            </a:pPr>
            <a:endParaRPr lang="en-US" sz="1600" dirty="0" smtClean="0"/>
          </a:p>
          <a:p>
            <a:pPr>
              <a:buFont typeface="Wingdings" pitchFamily="2" charset="2"/>
              <a:buChar char="v"/>
            </a:pPr>
            <a:r>
              <a:rPr lang="en-US" dirty="0" smtClean="0">
                <a:solidFill>
                  <a:schemeClr val="tx2"/>
                </a:solidFill>
              </a:rPr>
              <a:t>What do these individuals say about the purpose of government and what functions the government should provide to its people?</a:t>
            </a:r>
            <a:endParaRPr lang="en-US" dirty="0">
              <a:solidFill>
                <a:schemeClr val="tx2"/>
              </a:solidFill>
            </a:endParaRPr>
          </a:p>
        </p:txBody>
      </p:sp>
      <p:pic>
        <p:nvPicPr>
          <p:cNvPr id="4" name="Picture 2" descr="Aristotle Altemps Inv8575.jpg">
            <a:hlinkClick r:id="rId2"/>
          </p:cNvPr>
          <p:cNvPicPr>
            <a:picLocks noChangeAspect="1" noChangeArrowheads="1"/>
          </p:cNvPicPr>
          <p:nvPr/>
        </p:nvPicPr>
        <p:blipFill>
          <a:blip r:embed="rId3" cstate="print"/>
          <a:srcRect/>
          <a:stretch>
            <a:fillRect/>
          </a:stretch>
        </p:blipFill>
        <p:spPr bwMode="auto">
          <a:xfrm>
            <a:off x="5410200" y="1143000"/>
            <a:ext cx="1676400" cy="2128267"/>
          </a:xfrm>
          <a:prstGeom prst="rect">
            <a:avLst/>
          </a:prstGeom>
          <a:noFill/>
        </p:spPr>
      </p:pic>
      <p:pic>
        <p:nvPicPr>
          <p:cNvPr id="2052" name="Picture 4" descr="http://t0.gstatic.com/images?q=tbn:ANd9GcSvRpN3wXlma8O2lQ17Epc5Bgt9AABQozSt7iFiFzYUQDuutTHTwG6flxI:upload.wikimedia.org/wikipedia/commons/2/27/Santi_di_Tito_-_Niccolo_Machiavelli%27s_portrait_headcrop.jpg"/>
          <p:cNvPicPr>
            <a:picLocks noChangeAspect="1" noChangeArrowheads="1"/>
          </p:cNvPicPr>
          <p:nvPr/>
        </p:nvPicPr>
        <p:blipFill>
          <a:blip r:embed="rId4" cstate="print"/>
          <a:srcRect/>
          <a:stretch>
            <a:fillRect/>
          </a:stretch>
        </p:blipFill>
        <p:spPr bwMode="auto">
          <a:xfrm>
            <a:off x="7162800" y="1143000"/>
            <a:ext cx="1752600" cy="2100766"/>
          </a:xfrm>
          <a:prstGeom prst="rect">
            <a:avLst/>
          </a:prstGeom>
          <a:noFill/>
        </p:spPr>
      </p:pic>
      <p:sp>
        <p:nvSpPr>
          <p:cNvPr id="4098" name="AutoShape 2" descr="data:image/jpeg;base64,/9j/4AAQSkZJRgABAQAAAQABAAD/2wBDAAkGBwgHBgkIBwgKCgkLDRYPDQwMDRsUFRAWIB0iIiAdHx8kKDQsJCYxJx8fLT0tMTU3Ojo6Iys/RD84QzQ5Ojf/2wBDAQoKCg0MDRoPDxo3JR8lNzc3Nzc3Nzc3Nzc3Nzc3Nzc3Nzc3Nzc3Nzc3Nzc3Nzc3Nzc3Nzc3Nzc3Nzc3Nzc3Nzf/wAARCADgAM4DASIAAhEBAxEB/8QAHAAAAQQDAQAAAAAAAAAAAAAABQMEBggBAgcA/8QAPhAAAQMCAwMKBQMEAQMFAAAAAQACAwQRBRIhBjFBBxMXIjZRVWF00nGRkrKzFiMyFEKBoVQkNVJEZILB0f/EABgBAAMBAQAAAAAAAAAAAAAAAAECAwAE/8QAJBEAAgICAgICAgMAAAAAAAAAAAECEQMxEyESMkFRImEEFHH/2gAMAwEAAhEDEQA/AOiYvjOG4JTsqMWrI6WJ78jXyA2LrE20B4AoT+v9kvHqX5P9qjfLr2aw+x/9cPxvXEddNVaeRxdCRgmrLJHb7ZMC5x2lt8H+1Y6QNkvHqX5P9qrjK4gNb3BJa96R5WHiRZPpA2S8epfpf7Vn9f7JePUvyf7VWy5uvEm1gQhzMPEiyXSBsl49S/J/tWf1/sl49S/J/tVbARvutmjQLPNI3EiyP6/2S8epfk/2r36/2S8epfk/2qt+UrJadQD/AIW52biRY/8AX+yXj1L8n+1e/X+yXj1L8n+1VwLDe11gMKHOzcSLIfr/AGTt/wB+pfpf7V79f7J+PUv0v9qrlksFnmnaHWyH9hh4UWM/X+yXj1L8n+1YPKBskN+PUvyf7VXN0Zt3LQscUV/IbNwosf0gbJePUvyf7V7pA2R8epfpf7VW50ZvotS0hHmYOJFk+kHZHx6l+l/tXukHZHx6l+l/tVal4lHmkbiRZXpB2R8epfpf7V7pB2R8epfpf7VWm54LN9NVuWRuJFlekDZLx6l+T/avdIOyPj1L9L/aq03I3LGvfotyyNxIsv0gbI+PUvyf7VIKSpgraWGqpZBLBMwPjkbezmkXB1VSRqRqrQbDdjMD9BD9gT45uWxJwUSI8u3ZnD/XD8b1xBmrrb12/l37M4f64fjeuIN6rS7huSZPcfH6mXv6xvZaZhu0WtviVnXMbblIobOPDReGgWCLhbsbmcAh0gmzWlx13pxFRSPsWgm/kn+E4dJUzNDBvO9TekwdtO0NeAXWupOb+B1EhMGDTyD+BASr8He0ai/wXQYcPL22LS3u0S4wuGwBaHH4WU7Y6ic6hwaR39p+Sf0uzEkluobndZdDo8EBIJbZvxReDC2MaA0DRK5MosZzaHYuRzbu0AKX/Rxa0b10xtAMnc3uKx/Qs0ubdyHY3gjk9RsnI0uy3QarwSop7ksJC7VNRsN7D/SFVuGQFpJ1J8lrYHjRxeWmIO4ghIGlcd11P8WwiO5Ib/pR2SHmy5rxbuITxkTcCPvpXNCbvaW8NUfmjGW+W4Q2pjve25UjN/IjiDgddV64XnaErG5WJmQV4271i613aomNxa41VothuxmB+gh+wKrd9R8VaTYbsZgfoIfsCri2yOXREOXjsxh/rx+N64c/QBo3LuPLwbbMYef/AH4/G9cMJLnE3Qyew2L1MrN/JaHvWb3UyhuALojQUpkd/HemETbuCkuEx3LSb2UpMeKD2z1KKcc6QDbcFKqOHnH5navKHYRTsLQBqbfJH6dvMWOTXgVJFBWma6Jwu0XTuKnDs0j7AdwScTy9xNt+iIsYSABvSzKQVm1OzMW2Gg32TpsdhYAE3WaSI6WBsn7IN5IIukRVtIaNpw8cT3pKaLIAABqfkiZiLd2jeK0fCHE8B5otOhfJAl92xuFgT3oXWt/buEaljIuALoXU0+htcWPFI9DEVxBmYOuojitP/Ijcp3iEJykAX+CimKw2DrbiihGRTn8rsjgkKgi1rf5Wa7qPO824rET2zMLHfyI0VIvokwVO2zr3Tcp7UwPaTxsmLgV1QdojI9wXjayxuXkwlmRa4srS7DdjMD9BD9gVWR/IfFWm2G7GYH6CH7ArYtsll0RDl57MUHrh+N64Ub8F3Xl57L0Hrh+N64Vqly+w2L1MgX46rZo10WnBbNud11JlEPqVnHTepLhxBawM3lRyljJaCND8FKsDptziN+5Qk+ykUS3CWFjA5o654o5AyWYhjXXcN5Q3DrCInKbgd6kOE0+WAvcdTqgtDmBDzRDdbDfY8URp9QDcg9yHvcQSDvJRaisALD43U5dFYD6kYBvJ80Qib1PNMob576kJ9HvsdyyFmb83pc2SUzW6ZtwS+ezbiyayEOuA7VP+xI2M5y1uoKF1jhlJBsU7qgbmwvbuQmoZJZwduUmzoS6A9bKBcB2hUSxlwF/JSmup3WOlu4qJ4mxwLs44JUwSVEQxCzi7dYlCmSmOfQ6AoviLcpdcb0CmPXuFfErRCYVlPOMzaC4Quphy9Zu5Oqeo6ga5a1LmvboP8qkLToWrBxGuiwtnGzlrfgrkGZG8K0uw3YzA/QQ/YFVkHUK02w3YzA/QQ/YFXFslk0RDl57MUHrh+N64WV3Tl57MUHrh+N64YBfholyew+L1MAJSNpJACwwa23p9h9MZnjiPJRk6LJD/AAmjklcNNApthkAja0ZQhWHQtiYG2yko7RRkSjXguZsqkGcLZd5Btb/6Unhe1rMrRZoFhdRykLWFh/uvZH6EiRjtdfNFOgtGjG85UaojAA0/ytdDqR15y4/xuiILWtBBsFKb7LwXQRide2qew2I1Iv3oKKpkbLvIDeKay7WYbTXbzmo7wjEScSRygXBLkg9wvfMNFH/1bQTt0maLeS2GN0kkbi2YHRM3RoxHktQC9zBpr80wnkNy0C4HemzK6KSYPD7juCbyV9uclkNm36oUm2y6ikI4jmIIuAFEcWcSC1ouUWr8TEtQ9mfUIFXTxZXO50Zu5BISdEWxZ4AIJAIUbkdc6o3i/OSucGi6BvaQdV1YV0c02KREg+YSjwSCb8EgHFp7kqJHDedFRrsWxq/ekyEtNqb8EkVREZbPDeFafYbsZgfoIfsCqyN4VpthuxmB+gh+wK2LZHJoiHLz2YoPXD8b1wsXtvXdOXjsxQeuH43rhoBSZfYfF6m0LSXNA/ypPhMAjAJG/cgVCzNMBZSfD2nnMx0AXLkkdMUGaRhLyD3cUZpIy14zA34IbRAmTMRe+pJRSne6WazQAAotlUgtEwCLO463RGllEcRda2m9CY81hcXCfROMgDAfJZNmo2p5XtnNtzhvROSbLEDxQN4cyqAbfIO9Eic8LQNR3cVKT77OjGvxBWK10zrxsBJ4AIDLgdVWF0jpOb46KSVAiiDnWBPmgWJNxWuBELn00JHVAGpRTFl2RqsoqqleQKgW+K2onVjDmEtx5FZZgNa2YuqnF/G5ddP6LDZOeEYsGk8EZMRKyR7O01TJaUguNuqEhtQ+aCjkPNlpbrdSDC2HDxFG112+aGbbxOdTS9e4Lb2CC6Ld1Ry5+KTT1JI3nRbPZV1Bux8Q/wDkmmHUrZa1zHmwuUrV4POxxdFJZgOnWsVVV9nK7GGISVFPKWyWvbWyFyuzWPeidUcsbo5nB54OKFSaOG5WxpCTFGZdC4XB3r0lmnq6grAILLf5K23tCf5AuxF+rbJEhLuNrjgkXJ0TmjDd4Vp9huxmB+gh+wKrI3hWm2G7GYH6CH7ArYtnPk0RDl47MUHrh+N64c3TUhdy5dxfZnD/AF4/G9cQYwE+aTM/yKYvUe4cCXgg2upVh7BuJvuO5RqiaQ8NClWHRkNDrrins6YoOQ5Wx6bynVBdpJdvKHxuuARqEUpI89i7TyU2UCMIDwToLdycQOyPGtgFikjbHe7QPNJTSZXuGhaShoZdmK2S0uZvxT2klbIEErXBzAQ6xHBb4TVfugaZT3pJK+yuN06JQyCN8ZzNDra7lqYw3qvAHxSUU723IOncErPWMezVozWslTRbwBWKU7J2BkeW/kNUpgGBPZLz8wItqGuTmjgzTGRwJbwTmetFOMz+q0brrXYHE3kp88hzADzBQnayI/0biRpksn9PXsqGl+uX4Jvjv/VUBDbWtZMqMcZheYK55tc3RWSR1TBZoOcf7QvFGOpsRka8W6yXE7mRgNNtEXI50gViNM8Zi+wI4II/fcoziMzjcE3ug7966sN12Qy/oywm+miXcf2wB/JJRgb7py2MAhxVJMVDN4NrpN108qWhp0O/gmhGqZE5o1bvHxVp9huxeB+gh+wKrI3j4q02w3YzA/QQ/YFfFs58miI8u3ZnD/XD8b1xKHrPsbrtvLvf9M4fb/nD8b1xSnaS6wvdTzexXD6hfDmAyCwv5qT0x0DBvQLDWtjsfJG6AgzA3G5cbOpILU7Luy20A18kXobaC/8AkocwiNt7gOKd0spERedSUjGSCgmFiWO42shlRPkl1G8rNHNYnQXumWJykyDUaINBTPV07CBZ29K4d1QHce6yj9XVAacQpJg37lOw6HTekkuh4vsMRyk634bkpS9eXM89VN2tLfgVvHIyNpub3UjsUqQVdOyMXDstgobtLi0ssjaeAl1zrZOqysu4tzG3BCzJE2QF4/c4HvRkI5qiTYTidC+lihzBkrW2Le8onUsaKAyXFjuaueuhifNz8bjHIDcFpSmIY9XRU5jEb5BbeE6RLk+yP7XSRf17yNSmNM8T040uQE0rRU1k7pJGkXPFOaNzKeMtcfmjJLx/ZO7lYMxJpBvwQx6J4pLzjzl3eSGEG+q7MXqc+XZvFe4AsnJfuzWTRuh43S4sbcSmkhYvo9K5pByjVNDpdOCCeFki9tk0RZmg3j4q0+w3YzA/QQ/YFVlo1HxVpthuxmB+gh+wK+LZzZNES5dBfZrD7/8AOH43rjNMLOBvvK7Ny69msP8AXD8b1xukF3ttaw71LPstg9Q3T2a2wGqKUIIeDbUlCIXgjQ9ZFsOuSC47lxvs6kGpJjcAm9glhNkiFjwTBzxc24hbyyjmQNUGEI0soDMxPFDsUnAcfitG1GVl9NEzqLzuNjx3IUaxo/8Adl6t9N6lezb22EZdbyQbDcP5yU5gbEo3SUTqaYFoOXhZK02aMqDcxAcA0L3MB8Jv8VnISxpsnLIuGuUhSo6k7RFcUcKcuLt4QJ1W+pNoo3uA7huUg2sjsywNrm1kQwOnoaKhbmYM7h1iUZJCJOyFvlrgzIyBwub3ISIrKmIAuiLiTuXRZhzsYdA2PKL6kIBXUgkBORt+OiyTA/H5IJX4gHOtzWQk66ppURSlt72TvaCh5mpDgd5W+UGgD2m3eq1STRK7AUty2zt6bSCxslZ3m7g5Ny4k3K64rojJmd5W+bL5rDQCvFpvZECPFwOuqTJvwWx00WhRQsjw3hWl2G7GYH6CH7Aqst3hWm2G7GYH6CH7Ar4tnPk0RLl102aw/wBcPxvXGaVxtm3LsnLwbbMUF/8AnD8b1xeCXUDQDipZ1bKYfUMQGwa7S6M0D7XJcLW3oBTyAAkp3BVHJlvxXJVnUg4+W3nc2SVRU5W5eA4pqakZNd4TKSYv1cT5plEDYSjkLwL8Si1JSPkGa1hdbbKYNJXUrqyRv7YOVvmpL/RNh6g4BZxF8xth1C4da2gUjpqJssF8vWGoSFGwNpxYX1RDDnOa6yeMUtiNg2ZjoXEPFj3JeKUCK7vkjFfh4rYMzB17aFRStknpCY3NNxooZcbTs6cOXqgdjUbqitYLdS/BOG0DyzS47kkKuMkF/wDIFO2V7Gs3grnp2XtGkEb6dpjcDbiUhWsuwlmvwR6IRT0okuCHD5JhUxNigeCRYahPTJ9M59tLCXNDwNx171H5qgRwGO4DSpVtFPG1jr2JcNygVXMC8i6tGPkRk6EZnZiSCkRvWM914ED4rqSpEG7F4zvvay3AO+25Jsc07x8UoJRawSsomhJxutHLc6fBaOI+CZCyNf7grS7DdjMD9BD9gVWgdQrS7DdjMD9BD9gV8WzmykQ5eezFB64fjeuIRHda3+V2/l57MUHrh+N64Y1wFjx4pMvsPidIIxuOS3HyTgTsjYC91r8AhcdRlIICwZLg6qDxl1NBN2IEtNgSFmjL6ueOJl7uIFkMDwBYFS/kzoBiO1NFBYOHOBxv5I+NISU2dno8MGD7PUVGGgPyh7tN90NqIv3CSQPNSXaVw582OjdPggTmlzb6XTuNInFm1DE3m7EnMlGh0c47uKxSgkWDgUtI0gWGtuKA4focrowA4db/AEs4jgdLXtJc0B1t4TPCXjKM19EfieCwf+RTNJoTtO0c6xrZGphJfFE2Ro1uDqotU0ssLsssTm2712+wdmzWOiZV2FUlRbnqdhB3gBQlh+i0cz+Tigr6uiIa1ryw7zwSVVjjmwvDnGzu9dWxfZ2j/p2COIBrgRYDiodW7M0eQtljDmpHiaQ6ypnI8axEzzHJu70CddxJK6TjGydKLmEEFRapwQRPNjuTxqKEf5EcKwiD6Fxkc22nAprNTSxOIc06cVZMm4tCYNlkE9604rO5ajJiu9u9Jv0XgSsPWSC5dGBvHxVp9huxmB+gh+wKrDd4Vp9huxmB+gh+wK2LZCeiH8vfZag9cPxvXCOG9d35e+y1B64fjeuEcEuT2DDRkOIWzSb6rQGw3LNylHNw4XXSORaWNu18LpXBoDDb4rmwPFPsKxCbD6plRTyOZK03BBStB2WWxXnKqZzYo5XG/AJGHCMQmblEDh5nRQLZ7lerqcNjrY2SgCxdlsV03Zzb7CMZa1pmEUp/tci7YKaAlRTVGH1HMzNyu3ggohSNLouvbVGNoqaOup2zU5DpWbiOIQrCJGPblees3eDwWSoPlY4pWuY7yRiBzQ0HMENlPVu2/wAkpT2JA11HcjVdg2Fo5mtcQLrd7mvP8gG8EOe27BlOqcwR3YXPe1reJKD2Y0r5AKFzswPNnioriBY4mx38B3JfaHbXZ3C4KimfUmeQsLS2MX1UBfyoUrQwDD2ktaBc8U1VsyQRxBrhmA1CimKQgAuAF73RN+3mEV77VFIYCdMzOCb1rqWojz0lQyVjtwvYqbj9DpkQmidzhcRoTponhoW1UJYRq4aJ66lcZLOaLcE4cyKkhzyyhoae/ek/wayEVeCVtO555oljBcu8kLKlO0m0TKiN1LQkiM6Pd3qKlVWiUtngV5eXlgHh/IK1Gw3YzA/QQ/YFVgbx8VafYbsZgfoIfsCri2JPRD+XvstQeuH43rhBPku7cvfZag9cPxvXCUMnsGGjy8vFYSMYzdZB0Wq8gEXZLltqnlLXSwuDo3uaRxBQ25WzXHvWNZ0nZ7lCrKOMQVMrnx30JdqFMKHaahqXtq6aoaJr9eK/8h/+rhLXkHel4qiRj8zHEHv3LWxumWno8Shr6YOic03/ALeIS0jZGNzuc2Nn/k42VdcI20xHDSMkuYDg5OMf2+xfGhlmqHMjtbIw2CKaYGjtGL7XYLg8LnT1raiZu6KM8fiuWbUcpGJ4rnhhkNPT8GRmygMtS57sxcSf9pu+Unis5fRqHc9U57iXuJJ701fKTuKTc7MtClo1ihk8yt4auaBwdFI5pG6xTcry1AsMjaSvAHXBd3kJjWYjVVjrzzOd5cE0WETWzK8sLIWAeK8vFYWMZH8h8VajYbsZgfoIfsCqw3ePirT7DdjMD9BD9gVcWxJ6Ify99lqD1w/G9cHVtMYwXDccp2U+L0cdVCx+drJCQA6xF9COBKEdHuyHgFL9UnuTSg27FjJJFYl5Wd6PdkPAKX6pPcvdHuyHgFL9UnuS8bG80ViXlZ3o92Q8Apfqk9y90e7IeAUv1Se5DjZvNFYl5Wd6PdkPAKX6pPcvdHuyHgFL9UnuW42bzRWMFbA8VZro92Q8Apfqk9y90e7IeAUv1Se5bjZuRFZs5Xs1uKsz0e7IeAUv1Se5e6PdkPAKX6pPctxMPIist78VrdWc6PdkfAKX6pPcvdHuyPgFL9UnuW4mDkTKxXXlZ3o92Q8Apfqk9y90e7IeAUv1Se5bjZvNFYl5Wd6PdkPAKX6pPcvdHuyHgFL9UnuW42bzRWFeVnuj3ZHwCl+qT3L3R7sj4BS/VJ7luNm80VhXlZ7o92R8Apfqk9y90e7I+AUv1Se5bjZvNFYV5We6PdkfAKX6pPcvdHuyPgFL9UnuW42bzRWNu8K0+w3YzA/QQ/YE06PdkfAKX6pPcpDSU0FFSw0tLGIoIWBkcbb2a0aAap4RcdiylaP/2Q=="/>
          <p:cNvSpPr>
            <a:spLocks noChangeAspect="1" noChangeArrowheads="1"/>
          </p:cNvSpPr>
          <p:nvPr/>
        </p:nvSpPr>
        <p:spPr bwMode="auto">
          <a:xfrm>
            <a:off x="0" y="-1033463"/>
            <a:ext cx="1962150" cy="2133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BDAAkGBwgHBgkIBwgKCgkLDRYPDQwMDRsUFRAWIB0iIiAdHx8kKDQsJCYxJx8fLT0tMTU3Ojo6Iys/RD84QzQ5Ojf/2wBDAQoKCg0MDRoPDxo3JR8lNzc3Nzc3Nzc3Nzc3Nzc3Nzc3Nzc3Nzc3Nzc3Nzc3Nzc3Nzc3Nzc3Nzc3Nzc3Nzc3Nzf/wAARCADgAM4DASIAAhEBAxEB/8QAHAAAAQQDAQAAAAAAAAAAAAAABQMEBggBAgcA/8QAPhAAAQMCAwMKBQMEAQMFAAAAAQACAwQRBRIhBjFBBxMXIjZRVWF00nGRkrKzFiMyFEKBoVQkNVJEZILB0f/EABgBAAMBAQAAAAAAAAAAAAAAAAECAwAE/8QAJBEAAgICAgICAgMAAAAAAAAAAAECEQMxEyESMkFRImEEFHH/2gAMAwEAAhEDEQA/AOiYvjOG4JTsqMWrI6WJ78jXyA2LrE20B4AoT+v9kvHqX5P9qjfLr2aw+x/9cPxvXEddNVaeRxdCRgmrLJHb7ZMC5x2lt8H+1Y6QNkvHqX5P9qrjK4gNb3BJa96R5WHiRZPpA2S8epfpf7Vn9f7JePUvyf7VWy5uvEm1gQhzMPEiyXSBsl49S/J/tWf1/sl49S/J/tVbARvutmjQLPNI3EiyP6/2S8epfk/2r36/2S8epfk/2qt+UrJadQD/AIW52biRY/8AX+yXj1L8n+1e/X+yXj1L8n+1VwLDe11gMKHOzcSLIfr/AGTt/wB+pfpf7V79f7J+PUv0v9qrlksFnmnaHWyH9hh4UWM/X+yXj1L8n+1YPKBskN+PUvyf7VXN0Zt3LQscUV/IbNwosf0gbJePUvyf7V7pA2R8epfpf7VW50ZvotS0hHmYOJFk+kHZHx6l+l/tXukHZHx6l+l/tVal4lHmkbiRZXpB2R8epfpf7V7pB2R8epfpf7VWm54LN9NVuWRuJFlekDZLx6l+T/avdIOyPj1L9L/aq03I3LGvfotyyNxIsv0gbI+PUvyf7VIKSpgraWGqpZBLBMwPjkbezmkXB1VSRqRqrQbDdjMD9BD9gT45uWxJwUSI8u3ZnD/XD8b1xBmrrb12/l37M4f64fjeuIN6rS7huSZPcfH6mXv6xvZaZhu0WtviVnXMbblIobOPDReGgWCLhbsbmcAh0gmzWlx13pxFRSPsWgm/kn+E4dJUzNDBvO9TekwdtO0NeAXWupOb+B1EhMGDTyD+BASr8He0ai/wXQYcPL22LS3u0S4wuGwBaHH4WU7Y6ic6hwaR39p+Sf0uzEkluobndZdDo8EBIJbZvxReDC2MaA0DRK5MosZzaHYuRzbu0AKX/Rxa0b10xtAMnc3uKx/Qs0ubdyHY3gjk9RsnI0uy3QarwSop7ksJC7VNRsN7D/SFVuGQFpJ1J8lrYHjRxeWmIO4ghIGlcd11P8WwiO5Ib/pR2SHmy5rxbuITxkTcCPvpXNCbvaW8NUfmjGW+W4Q2pjve25UjN/IjiDgddV64XnaErG5WJmQV4271i613aomNxa41VothuxmB+gh+wKrd9R8VaTYbsZgfoIfsCri2yOXREOXjsxh/rx+N64c/QBo3LuPLwbbMYef/AH4/G9cMJLnE3Qyew2L1MrN/JaHvWb3UyhuALojQUpkd/HemETbuCkuEx3LSb2UpMeKD2z1KKcc6QDbcFKqOHnH5navKHYRTsLQBqbfJH6dvMWOTXgVJFBWma6Jwu0XTuKnDs0j7AdwScTy9xNt+iIsYSABvSzKQVm1OzMW2Gg32TpsdhYAE3WaSI6WBsn7IN5IIukRVtIaNpw8cT3pKaLIAABqfkiZiLd2jeK0fCHE8B5otOhfJAl92xuFgT3oXWt/buEaljIuALoXU0+htcWPFI9DEVxBmYOuojitP/Ijcp3iEJykAX+CimKw2DrbiihGRTn8rsjgkKgi1rf5Wa7qPO824rET2zMLHfyI0VIvokwVO2zr3Tcp7UwPaTxsmLgV1QdojI9wXjayxuXkwlmRa4srS7DdjMD9BD9gVWR/IfFWm2G7GYH6CH7ArYtsll0RDl57MUHrh+N64Ub8F3Xl57L0Hrh+N64Vqly+w2L1MgX46rZo10WnBbNud11JlEPqVnHTepLhxBawM3lRyljJaCND8FKsDptziN+5Qk+ykUS3CWFjA5o654o5AyWYhjXXcN5Q3DrCInKbgd6kOE0+WAvcdTqgtDmBDzRDdbDfY8URp9QDcg9yHvcQSDvJRaisALD43U5dFYD6kYBvJ80Qib1PNMob576kJ9HvsdyyFmb83pc2SUzW6ZtwS+ezbiyayEOuA7VP+xI2M5y1uoKF1jhlJBsU7qgbmwvbuQmoZJZwduUmzoS6A9bKBcB2hUSxlwF/JSmup3WOlu4qJ4mxwLs44JUwSVEQxCzi7dYlCmSmOfQ6AoviLcpdcb0CmPXuFfErRCYVlPOMzaC4Quphy9Zu5Oqeo6ga5a1LmvboP8qkLToWrBxGuiwtnGzlrfgrkGZG8K0uw3YzA/QQ/YFVkHUK02w3YzA/QQ/YFXFslk0RDl57MUHrh+N64WV3Tl57MUHrh+N64YBfholyew+L1MAJSNpJACwwa23p9h9MZnjiPJRk6LJD/AAmjklcNNApthkAja0ZQhWHQtiYG2yko7RRkSjXguZsqkGcLZd5Btb/6Unhe1rMrRZoFhdRykLWFh/uvZH6EiRjtdfNFOgtGjG85UaojAA0/ytdDqR15y4/xuiILWtBBsFKb7LwXQRide2qew2I1Iv3oKKpkbLvIDeKay7WYbTXbzmo7wjEScSRygXBLkg9wvfMNFH/1bQTt0maLeS2GN0kkbi2YHRM3RoxHktQC9zBpr80wnkNy0C4HemzK6KSYPD7juCbyV9uclkNm36oUm2y6ikI4jmIIuAFEcWcSC1ouUWr8TEtQ9mfUIFXTxZXO50Zu5BISdEWxZ4AIJAIUbkdc6o3i/OSucGi6BvaQdV1YV0c02KREg+YSjwSCb8EgHFp7kqJHDedFRrsWxq/ekyEtNqb8EkVREZbPDeFafYbsZgfoIfsCqyN4VpthuxmB+gh+wK2LZHJoiHLz2YoPXD8b1wsXtvXdOXjsxQeuH43rhoBSZfYfF6m0LSXNA/ypPhMAjAJG/cgVCzNMBZSfD2nnMx0AXLkkdMUGaRhLyD3cUZpIy14zA34IbRAmTMRe+pJRSne6WazQAAotlUgtEwCLO463RGllEcRda2m9CY81hcXCfROMgDAfJZNmo2p5XtnNtzhvROSbLEDxQN4cyqAbfIO9Eic8LQNR3cVKT77OjGvxBWK10zrxsBJ4AIDLgdVWF0jpOb46KSVAiiDnWBPmgWJNxWuBELn00JHVAGpRTFl2RqsoqqleQKgW+K2onVjDmEtx5FZZgNa2YuqnF/G5ddP6LDZOeEYsGk8EZMRKyR7O01TJaUguNuqEhtQ+aCjkPNlpbrdSDC2HDxFG112+aGbbxOdTS9e4Lb2CC6Ld1Ry5+KTT1JI3nRbPZV1Bux8Q/wDkmmHUrZa1zHmwuUrV4POxxdFJZgOnWsVVV9nK7GGISVFPKWyWvbWyFyuzWPeidUcsbo5nB54OKFSaOG5WxpCTFGZdC4XB3r0lmnq6grAILLf5K23tCf5AuxF+rbJEhLuNrjgkXJ0TmjDd4Vp9huxmB+gh+wKrI3hWm2G7GYH6CH7ArYtnPk0RDl47MUHrh+N64c3TUhdy5dxfZnD/AF4/G9cQYwE+aTM/yKYvUe4cCXgg2upVh7BuJvuO5RqiaQ8NClWHRkNDrrins6YoOQ5Wx6bynVBdpJdvKHxuuARqEUpI89i7TyU2UCMIDwToLdycQOyPGtgFikjbHe7QPNJTSZXuGhaShoZdmK2S0uZvxT2klbIEErXBzAQ6xHBb4TVfugaZT3pJK+yuN06JQyCN8ZzNDra7lqYw3qvAHxSUU723IOncErPWMezVozWslTRbwBWKU7J2BkeW/kNUpgGBPZLz8wItqGuTmjgzTGRwJbwTmetFOMz+q0brrXYHE3kp88hzADzBQnayI/0biRpksn9PXsqGl+uX4Jvjv/VUBDbWtZMqMcZheYK55tc3RWSR1TBZoOcf7QvFGOpsRka8W6yXE7mRgNNtEXI50gViNM8Zi+wI4II/fcoziMzjcE3ug7966sN12Qy/oywm+miXcf2wB/JJRgb7py2MAhxVJMVDN4NrpN108qWhp0O/gmhGqZE5o1bvHxVp9huxeB+gh+wKrI3j4q02w3YzA/QQ/YFfFs58miI8u3ZnD/XD8b1xKHrPsbrtvLvf9M4fb/nD8b1xSnaS6wvdTzexXD6hfDmAyCwv5qT0x0DBvQLDWtjsfJG6AgzA3G5cbOpILU7Luy20A18kXobaC/8AkocwiNt7gOKd0spERedSUjGSCgmFiWO42shlRPkl1G8rNHNYnQXumWJykyDUaINBTPV07CBZ29K4d1QHce6yj9XVAacQpJg37lOw6HTekkuh4vsMRyk634bkpS9eXM89VN2tLfgVvHIyNpub3UjsUqQVdOyMXDstgobtLi0ssjaeAl1zrZOqysu4tzG3BCzJE2QF4/c4HvRkI5qiTYTidC+lihzBkrW2Le8onUsaKAyXFjuaueuhifNz8bjHIDcFpSmIY9XRU5jEb5BbeE6RLk+yP7XSRf17yNSmNM8T040uQE0rRU1k7pJGkXPFOaNzKeMtcfmjJLx/ZO7lYMxJpBvwQx6J4pLzjzl3eSGEG+q7MXqc+XZvFe4AsnJfuzWTRuh43S4sbcSmkhYvo9K5pByjVNDpdOCCeFki9tk0RZmg3j4q0+w3YzA/QQ/YFVlo1HxVpthuxmB+gh+wK+LZzZNES5dBfZrD7/8AOH43rjNMLOBvvK7Ny69msP8AXD8b1xukF3ttaw71LPstg9Q3T2a2wGqKUIIeDbUlCIXgjQ9ZFsOuSC47lxvs6kGpJjcAm9glhNkiFjwTBzxc24hbyyjmQNUGEI0soDMxPFDsUnAcfitG1GVl9NEzqLzuNjx3IUaxo/8Adl6t9N6lezb22EZdbyQbDcP5yU5gbEo3SUTqaYFoOXhZK02aMqDcxAcA0L3MB8Jv8VnISxpsnLIuGuUhSo6k7RFcUcKcuLt4QJ1W+pNoo3uA7huUg2sjsywNrm1kQwOnoaKhbmYM7h1iUZJCJOyFvlrgzIyBwub3ISIrKmIAuiLiTuXRZhzsYdA2PKL6kIBXUgkBORt+OiyTA/H5IJX4gHOtzWQk66ppURSlt72TvaCh5mpDgd5W+UGgD2m3eq1STRK7AUty2zt6bSCxslZ3m7g5Ny4k3K64rojJmd5W+bL5rDQCvFpvZECPFwOuqTJvwWx00WhRQsjw3hWl2G7GYH6CH7Aqst3hWm2G7GYH6CH7Ar4tnPk0RLl102aw/wBcPxvXGaVxtm3LsnLwbbMUF/8AnD8b1xeCXUDQDipZ1bKYfUMQGwa7S6M0D7XJcLW3oBTyAAkp3BVHJlvxXJVnUg4+W3nc2SVRU5W5eA4pqakZNd4TKSYv1cT5plEDYSjkLwL8Si1JSPkGa1hdbbKYNJXUrqyRv7YOVvmpL/RNh6g4BZxF8xth1C4da2gUjpqJssF8vWGoSFGwNpxYX1RDDnOa6yeMUtiNg2ZjoXEPFj3JeKUCK7vkjFfh4rYMzB17aFRStknpCY3NNxooZcbTs6cOXqgdjUbqitYLdS/BOG0DyzS47kkKuMkF/wDIFO2V7Gs3grnp2XtGkEb6dpjcDbiUhWsuwlmvwR6IRT0okuCHD5JhUxNigeCRYahPTJ9M59tLCXNDwNx171H5qgRwGO4DSpVtFPG1jr2JcNygVXMC8i6tGPkRk6EZnZiSCkRvWM914ED4rqSpEG7F4zvvay3AO+25Jsc07x8UoJRawSsomhJxutHLc6fBaOI+CZCyNf7grS7DdjMD9BD9gVWgdQrS7DdjMD9BD9gV8WzmykQ5eezFB64fjeuIRHda3+V2/l57MUHrh+N64Y1wFjx4pMvsPidIIxuOS3HyTgTsjYC91r8AhcdRlIICwZLg6qDxl1NBN2IEtNgSFmjL6ueOJl7uIFkMDwBYFS/kzoBiO1NFBYOHOBxv5I+NISU2dno8MGD7PUVGGgPyh7tN90NqIv3CSQPNSXaVw582OjdPggTmlzb6XTuNInFm1DE3m7EnMlGh0c47uKxSgkWDgUtI0gWGtuKA4focrowA4db/AEs4jgdLXtJc0B1t4TPCXjKM19EfieCwf+RTNJoTtO0c6xrZGphJfFE2Ro1uDqotU0ssLsssTm2712+wdmzWOiZV2FUlRbnqdhB3gBQlh+i0cz+Tigr6uiIa1ryw7zwSVVjjmwvDnGzu9dWxfZ2j/p2COIBrgRYDiodW7M0eQtljDmpHiaQ6ypnI8axEzzHJu70CddxJK6TjGydKLmEEFRapwQRPNjuTxqKEf5EcKwiD6Fxkc22nAprNTSxOIc06cVZMm4tCYNlkE9604rO5ajJiu9u9Jv0XgSsPWSC5dGBvHxVp9huxmB+gh+wKrDd4Vp9huxmB+gh+wK2LZCeiH8vfZag9cPxvXCOG9d35e+y1B64fjeuEcEuT2DDRkOIWzSb6rQGw3LNylHNw4XXSORaWNu18LpXBoDDb4rmwPFPsKxCbD6plRTyOZK03BBStB2WWxXnKqZzYo5XG/AJGHCMQmblEDh5nRQLZ7lerqcNjrY2SgCxdlsV03Zzb7CMZa1pmEUp/tci7YKaAlRTVGH1HMzNyu3ggohSNLouvbVGNoqaOup2zU5DpWbiOIQrCJGPblees3eDwWSoPlY4pWuY7yRiBzQ0HMENlPVu2/wAkpT2JA11HcjVdg2Fo5mtcQLrd7mvP8gG8EOe27BlOqcwR3YXPe1reJKD2Y0r5AKFzswPNnioriBY4mx38B3JfaHbXZ3C4KimfUmeQsLS2MX1UBfyoUrQwDD2ktaBc8U1VsyQRxBrhmA1CimKQgAuAF73RN+3mEV77VFIYCdMzOCb1rqWojz0lQyVjtwvYqbj9DpkQmidzhcRoTponhoW1UJYRq4aJ66lcZLOaLcE4cyKkhzyyhoae/ek/wayEVeCVtO555oljBcu8kLKlO0m0TKiN1LQkiM6Pd3qKlVWiUtngV5eXlgHh/IK1Gw3YzA/QQ/YFVgbx8VafYbsZgfoIfsCri2JPRD+XvstQeuH43rhBPku7cvfZag9cPxvXCUMnsGGjy8vFYSMYzdZB0Wq8gEXZLltqnlLXSwuDo3uaRxBQ25WzXHvWNZ0nZ7lCrKOMQVMrnx30JdqFMKHaahqXtq6aoaJr9eK/8h/+rhLXkHel4qiRj8zHEHv3LWxumWno8Shr6YOic03/ALeIS0jZGNzuc2Nn/k42VdcI20xHDSMkuYDg5OMf2+xfGhlmqHMjtbIw2CKaYGjtGL7XYLg8LnT1raiZu6KM8fiuWbUcpGJ4rnhhkNPT8GRmygMtS57sxcSf9pu+Unis5fRqHc9U57iXuJJ701fKTuKTc7MtClo1ihk8yt4auaBwdFI5pG6xTcry1AsMjaSvAHXBd3kJjWYjVVjrzzOd5cE0WETWzK8sLIWAeK8vFYWMZH8h8VajYbsZgfoIfsCqw3ePirT7DdjMD9BD9gVcWxJ6Ify99lqD1w/G9cHVtMYwXDccp2U+L0cdVCx+drJCQA6xF9COBKEdHuyHgFL9UnuTSg27FjJJFYl5Wd6PdkPAKX6pPcvdHuyHgFL9UnuS8bG80ViXlZ3o92Q8Apfqk9y90e7IeAUv1Se5DjZvNFYl5Wd6PdkPAKX6pPcvdHuyHgFL9UnuW42bzRWMFbA8VZro92Q8Apfqk9y90e7IeAUv1Se5bjZuRFZs5Xs1uKsz0e7IeAUv1Se5e6PdkPAKX6pPctxMPIist78VrdWc6PdkfAKX6pPcvdHuyPgFL9UnuW4mDkTKxXXlZ3o92Q8Apfqk9y90e7IeAUv1Se5bjZvNFYl5Wd6PdkPAKX6pPcvdHuyHgFL9UnuW42bzRWFeVnuj3ZHwCl+qT3L3R7sj4BS/VJ7luNm80VhXlZ7o92R8Apfqk9y90e7I+AUv1Se5bjZvNFYV5We6PdkfAKX6pPcvdHuyPgFL9UnuW42bzRWNu8K0+w3YzA/QQ/YE06PdkfAKX6pPcpDSU0FFSw0tLGIoIWBkcbb2a0aAap4RcdiylaP/2Q=="/>
          <p:cNvSpPr>
            <a:spLocks noChangeAspect="1" noChangeArrowheads="1"/>
          </p:cNvSpPr>
          <p:nvPr/>
        </p:nvSpPr>
        <p:spPr bwMode="auto">
          <a:xfrm>
            <a:off x="0" y="-1033463"/>
            <a:ext cx="1962150" cy="2133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data:image/jpeg;base64,/9j/4AAQSkZJRgABAQAAAQABAAD/2wBDAAkGBwgHBgkIBwgKCgkLDRYPDQwMDRsUFRAWIB0iIiAdHx8kKDQsJCYxJx8fLT0tMTU3Ojo6Iys/RD84QzQ5Ojf/2wBDAQoKCg0MDRoPDxo3JR8lNzc3Nzc3Nzc3Nzc3Nzc3Nzc3Nzc3Nzc3Nzc3Nzc3Nzc3Nzc3Nzc3Nzc3Nzc3Nzc3Nzf/wAARCADgAM4DASIAAhEBAxEB/8QAHAAAAQQDAQAAAAAAAAAAAAAABQMEBggBAgcA/8QAPhAAAQMCAwMKBQMEAQMFAAAAAQACAwQRBRIhBjFBBxMXIjZRVWF00nGRkrKzFiMyFEKBoVQkNVJEZILB0f/EABgBAAMBAQAAAAAAAAAAAAAAAAECAwAE/8QAJBEAAgICAgICAgMAAAAAAAAAAAECEQMxEyESMkFRImEEFHH/2gAMAwEAAhEDEQA/AOiYvjOG4JTsqMWrI6WJ78jXyA2LrE20B4AoT+v9kvHqX5P9qjfLr2aw+x/9cPxvXEddNVaeRxdCRgmrLJHb7ZMC5x2lt8H+1Y6QNkvHqX5P9qrjK4gNb3BJa96R5WHiRZPpA2S8epfpf7Vn9f7JePUvyf7VWy5uvEm1gQhzMPEiyXSBsl49S/J/tWf1/sl49S/J/tVbARvutmjQLPNI3EiyP6/2S8epfk/2r36/2S8epfk/2qt+UrJadQD/AIW52biRY/8AX+yXj1L8n+1e/X+yXj1L8n+1VwLDe11gMKHOzcSLIfr/AGTt/wB+pfpf7V79f7J+PUv0v9qrlksFnmnaHWyH9hh4UWM/X+yXj1L8n+1YPKBskN+PUvyf7VXN0Zt3LQscUV/IbNwosf0gbJePUvyf7V7pA2R8epfpf7VW50ZvotS0hHmYOJFk+kHZHx6l+l/tXukHZHx6l+l/tVal4lHmkbiRZXpB2R8epfpf7V7pB2R8epfpf7VWm54LN9NVuWRuJFlekDZLx6l+T/avdIOyPj1L9L/aq03I3LGvfotyyNxIsv0gbI+PUvyf7VIKSpgraWGqpZBLBMwPjkbezmkXB1VSRqRqrQbDdjMD9BD9gT45uWxJwUSI8u3ZnD/XD8b1xBmrrb12/l37M4f64fjeuIN6rS7huSZPcfH6mXv6xvZaZhu0WtviVnXMbblIobOPDReGgWCLhbsbmcAh0gmzWlx13pxFRSPsWgm/kn+E4dJUzNDBvO9TekwdtO0NeAXWupOb+B1EhMGDTyD+BASr8He0ai/wXQYcPL22LS3u0S4wuGwBaHH4WU7Y6ic6hwaR39p+Sf0uzEkluobndZdDo8EBIJbZvxReDC2MaA0DRK5MosZzaHYuRzbu0AKX/Rxa0b10xtAMnc3uKx/Qs0ubdyHY3gjk9RsnI0uy3QarwSop7ksJC7VNRsN7D/SFVuGQFpJ1J8lrYHjRxeWmIO4ghIGlcd11P8WwiO5Ib/pR2SHmy5rxbuITxkTcCPvpXNCbvaW8NUfmjGW+W4Q2pjve25UjN/IjiDgddV64XnaErG5WJmQV4271i613aomNxa41VothuxmB+gh+wKrd9R8VaTYbsZgfoIfsCri2yOXREOXjsxh/rx+N64c/QBo3LuPLwbbMYef/AH4/G9cMJLnE3Qyew2L1MrN/JaHvWb3UyhuALojQUpkd/HemETbuCkuEx3LSb2UpMeKD2z1KKcc6QDbcFKqOHnH5navKHYRTsLQBqbfJH6dvMWOTXgVJFBWma6Jwu0XTuKnDs0j7AdwScTy9xNt+iIsYSABvSzKQVm1OzMW2Gg32TpsdhYAE3WaSI6WBsn7IN5IIukRVtIaNpw8cT3pKaLIAABqfkiZiLd2jeK0fCHE8B5otOhfJAl92xuFgT3oXWt/buEaljIuALoXU0+htcWPFI9DEVxBmYOuojitP/Ijcp3iEJykAX+CimKw2DrbiihGRTn8rsjgkKgi1rf5Wa7qPO824rET2zMLHfyI0VIvokwVO2zr3Tcp7UwPaTxsmLgV1QdojI9wXjayxuXkwlmRa4srS7DdjMD9BD9gVWR/IfFWm2G7GYH6CH7ArYtsll0RDl57MUHrh+N64Ub8F3Xl57L0Hrh+N64Vqly+w2L1MgX46rZo10WnBbNud11JlEPqVnHTepLhxBawM3lRyljJaCND8FKsDptziN+5Qk+ykUS3CWFjA5o654o5AyWYhjXXcN5Q3DrCInKbgd6kOE0+WAvcdTqgtDmBDzRDdbDfY8URp9QDcg9yHvcQSDvJRaisALD43U5dFYD6kYBvJ80Qib1PNMob576kJ9HvsdyyFmb83pc2SUzW6ZtwS+ezbiyayEOuA7VP+xI2M5y1uoKF1jhlJBsU7qgbmwvbuQmoZJZwduUmzoS6A9bKBcB2hUSxlwF/JSmup3WOlu4qJ4mxwLs44JUwSVEQxCzi7dYlCmSmOfQ6AoviLcpdcb0CmPXuFfErRCYVlPOMzaC4Quphy9Zu5Oqeo6ga5a1LmvboP8qkLToWrBxGuiwtnGzlrfgrkGZG8K0uw3YzA/QQ/YFVkHUK02w3YzA/QQ/YFXFslk0RDl57MUHrh+N64WV3Tl57MUHrh+N64YBfholyew+L1MAJSNpJACwwa23p9h9MZnjiPJRk6LJD/AAmjklcNNApthkAja0ZQhWHQtiYG2yko7RRkSjXguZsqkGcLZd5Btb/6Unhe1rMrRZoFhdRykLWFh/uvZH6EiRjtdfNFOgtGjG85UaojAA0/ytdDqR15y4/xuiILWtBBsFKb7LwXQRide2qew2I1Iv3oKKpkbLvIDeKay7WYbTXbzmo7wjEScSRygXBLkg9wvfMNFH/1bQTt0maLeS2GN0kkbi2YHRM3RoxHktQC9zBpr80wnkNy0C4HemzK6KSYPD7juCbyV9uclkNm36oUm2y6ikI4jmIIuAFEcWcSC1ouUWr8TEtQ9mfUIFXTxZXO50Zu5BISdEWxZ4AIJAIUbkdc6o3i/OSucGi6BvaQdV1YV0c02KREg+YSjwSCb8EgHFp7kqJHDedFRrsWxq/ekyEtNqb8EkVREZbPDeFafYbsZgfoIfsCqyN4VpthuxmB+gh+wK2LZHJoiHLz2YoPXD8b1wsXtvXdOXjsxQeuH43rhoBSZfYfF6m0LSXNA/ypPhMAjAJG/cgVCzNMBZSfD2nnMx0AXLkkdMUGaRhLyD3cUZpIy14zA34IbRAmTMRe+pJRSne6WazQAAotlUgtEwCLO463RGllEcRda2m9CY81hcXCfROMgDAfJZNmo2p5XtnNtzhvROSbLEDxQN4cyqAbfIO9Eic8LQNR3cVKT77OjGvxBWK10zrxsBJ4AIDLgdVWF0jpOb46KSVAiiDnWBPmgWJNxWuBELn00JHVAGpRTFl2RqsoqqleQKgW+K2onVjDmEtx5FZZgNa2YuqnF/G5ddP6LDZOeEYsGk8EZMRKyR7O01TJaUguNuqEhtQ+aCjkPNlpbrdSDC2HDxFG112+aGbbxOdTS9e4Lb2CC6Ld1Ry5+KTT1JI3nRbPZV1Bux8Q/wDkmmHUrZa1zHmwuUrV4POxxdFJZgOnWsVVV9nK7GGISVFPKWyWvbWyFyuzWPeidUcsbo5nB54OKFSaOG5WxpCTFGZdC4XB3r0lmnq6grAILLf5K23tCf5AuxF+rbJEhLuNrjgkXJ0TmjDd4Vp9huxmB+gh+wKrI3hWm2G7GYH6CH7ArYtnPk0RDl47MUHrh+N64c3TUhdy5dxfZnD/AF4/G9cQYwE+aTM/yKYvUe4cCXgg2upVh7BuJvuO5RqiaQ8NClWHRkNDrrins6YoOQ5Wx6bynVBdpJdvKHxuuARqEUpI89i7TyU2UCMIDwToLdycQOyPGtgFikjbHe7QPNJTSZXuGhaShoZdmK2S0uZvxT2klbIEErXBzAQ6xHBb4TVfugaZT3pJK+yuN06JQyCN8ZzNDra7lqYw3qvAHxSUU723IOncErPWMezVozWslTRbwBWKU7J2BkeW/kNUpgGBPZLz8wItqGuTmjgzTGRwJbwTmetFOMz+q0brrXYHE3kp88hzADzBQnayI/0biRpksn9PXsqGl+uX4Jvjv/VUBDbWtZMqMcZheYK55tc3RWSR1TBZoOcf7QvFGOpsRka8W6yXE7mRgNNtEXI50gViNM8Zi+wI4II/fcoziMzjcE3ug7966sN12Qy/oywm+miXcf2wB/JJRgb7py2MAhxVJMVDN4NrpN108qWhp0O/gmhGqZE5o1bvHxVp9huxeB+gh+wKrI3j4q02w3YzA/QQ/YFfFs58miI8u3ZnD/XD8b1xKHrPsbrtvLvf9M4fb/nD8b1xSnaS6wvdTzexXD6hfDmAyCwv5qT0x0DBvQLDWtjsfJG6AgzA3G5cbOpILU7Luy20A18kXobaC/8AkocwiNt7gOKd0spERedSUjGSCgmFiWO42shlRPkl1G8rNHNYnQXumWJykyDUaINBTPV07CBZ29K4d1QHce6yj9XVAacQpJg37lOw6HTekkuh4vsMRyk634bkpS9eXM89VN2tLfgVvHIyNpub3UjsUqQVdOyMXDstgobtLi0ssjaeAl1zrZOqysu4tzG3BCzJE2QF4/c4HvRkI5qiTYTidC+lihzBkrW2Le8onUsaKAyXFjuaueuhifNz8bjHIDcFpSmIY9XRU5jEb5BbeE6RLk+yP7XSRf17yNSmNM8T040uQE0rRU1k7pJGkXPFOaNzKeMtcfmjJLx/ZO7lYMxJpBvwQx6J4pLzjzl3eSGEG+q7MXqc+XZvFe4AsnJfuzWTRuh43S4sbcSmkhYvo9K5pByjVNDpdOCCeFki9tk0RZmg3j4q0+w3YzA/QQ/YFVlo1HxVpthuxmB+gh+wK+LZzZNES5dBfZrD7/8AOH43rjNMLOBvvK7Ny69msP8AXD8b1xukF3ttaw71LPstg9Q3T2a2wGqKUIIeDbUlCIXgjQ9ZFsOuSC47lxvs6kGpJjcAm9glhNkiFjwTBzxc24hbyyjmQNUGEI0soDMxPFDsUnAcfitG1GVl9NEzqLzuNjx3IUaxo/8Adl6t9N6lezb22EZdbyQbDcP5yU5gbEo3SUTqaYFoOXhZK02aMqDcxAcA0L3MB8Jv8VnISxpsnLIuGuUhSo6k7RFcUcKcuLt4QJ1W+pNoo3uA7huUg2sjsywNrm1kQwOnoaKhbmYM7h1iUZJCJOyFvlrgzIyBwub3ISIrKmIAuiLiTuXRZhzsYdA2PKL6kIBXUgkBORt+OiyTA/H5IJX4gHOtzWQk66ppURSlt72TvaCh5mpDgd5W+UGgD2m3eq1STRK7AUty2zt6bSCxslZ3m7g5Ny4k3K64rojJmd5W+bL5rDQCvFpvZECPFwOuqTJvwWx00WhRQsjw3hWl2G7GYH6CH7Aqst3hWm2G7GYH6CH7Ar4tnPk0RLl102aw/wBcPxvXGaVxtm3LsnLwbbMUF/8AnD8b1xeCXUDQDipZ1bKYfUMQGwa7S6M0D7XJcLW3oBTyAAkp3BVHJlvxXJVnUg4+W3nc2SVRU5W5eA4pqakZNd4TKSYv1cT5plEDYSjkLwL8Si1JSPkGa1hdbbKYNJXUrqyRv7YOVvmpL/RNh6g4BZxF8xth1C4da2gUjpqJssF8vWGoSFGwNpxYX1RDDnOa6yeMUtiNg2ZjoXEPFj3JeKUCK7vkjFfh4rYMzB17aFRStknpCY3NNxooZcbTs6cOXqgdjUbqitYLdS/BOG0DyzS47kkKuMkF/wDIFO2V7Gs3grnp2XtGkEb6dpjcDbiUhWsuwlmvwR6IRT0okuCHD5JhUxNigeCRYahPTJ9M59tLCXNDwNx171H5qgRwGO4DSpVtFPG1jr2JcNygVXMC8i6tGPkRk6EZnZiSCkRvWM914ED4rqSpEG7F4zvvay3AO+25Jsc07x8UoJRawSsomhJxutHLc6fBaOI+CZCyNf7grS7DdjMD9BD9gVWgdQrS7DdjMD9BD9gV8WzmykQ5eezFB64fjeuIRHda3+V2/l57MUHrh+N64Y1wFjx4pMvsPidIIxuOS3HyTgTsjYC91r8AhcdRlIICwZLg6qDxl1NBN2IEtNgSFmjL6ueOJl7uIFkMDwBYFS/kzoBiO1NFBYOHOBxv5I+NISU2dno8MGD7PUVGGgPyh7tN90NqIv3CSQPNSXaVw582OjdPggTmlzb6XTuNInFm1DE3m7EnMlGh0c47uKxSgkWDgUtI0gWGtuKA4focrowA4db/AEs4jgdLXtJc0B1t4TPCXjKM19EfieCwf+RTNJoTtO0c6xrZGphJfFE2Ro1uDqotU0ssLsssTm2712+wdmzWOiZV2FUlRbnqdhB3gBQlh+i0cz+Tigr6uiIa1ryw7zwSVVjjmwvDnGzu9dWxfZ2j/p2COIBrgRYDiodW7M0eQtljDmpHiaQ6ypnI8axEzzHJu70CddxJK6TjGydKLmEEFRapwQRPNjuTxqKEf5EcKwiD6Fxkc22nAprNTSxOIc06cVZMm4tCYNlkE9604rO5ajJiu9u9Jv0XgSsPWSC5dGBvHxVp9huxmB+gh+wKrDd4Vp9huxmB+gh+wK2LZCeiH8vfZag9cPxvXCOG9d35e+y1B64fjeuEcEuT2DDRkOIWzSb6rQGw3LNylHNw4XXSORaWNu18LpXBoDDb4rmwPFPsKxCbD6plRTyOZK03BBStB2WWxXnKqZzYo5XG/AJGHCMQmblEDh5nRQLZ7lerqcNjrY2SgCxdlsV03Zzb7CMZa1pmEUp/tci7YKaAlRTVGH1HMzNyu3ggohSNLouvbVGNoqaOup2zU5DpWbiOIQrCJGPblees3eDwWSoPlY4pWuY7yRiBzQ0HMENlPVu2/wAkpT2JA11HcjVdg2Fo5mtcQLrd7mvP8gG8EOe27BlOqcwR3YXPe1reJKD2Y0r5AKFzswPNnioriBY4mx38B3JfaHbXZ3C4KimfUmeQsLS2MX1UBfyoUrQwDD2ktaBc8U1VsyQRxBrhmA1CimKQgAuAF73RN+3mEV77VFIYCdMzOCb1rqWojz0lQyVjtwvYqbj9DpkQmidzhcRoTponhoW1UJYRq4aJ66lcZLOaLcE4cyKkhzyyhoae/ek/wayEVeCVtO555oljBcu8kLKlO0m0TKiN1LQkiM6Pd3qKlVWiUtngV5eXlgHh/IK1Gw3YzA/QQ/YFVgbx8VafYbsZgfoIfsCri2JPRD+XvstQeuH43rhBPku7cvfZag9cPxvXCUMnsGGjy8vFYSMYzdZB0Wq8gEXZLltqnlLXSwuDo3uaRxBQ25WzXHvWNZ0nZ7lCrKOMQVMrnx30JdqFMKHaahqXtq6aoaJr9eK/8h/+rhLXkHel4qiRj8zHEHv3LWxumWno8Shr6YOic03/ALeIS0jZGNzuc2Nn/k42VdcI20xHDSMkuYDg5OMf2+xfGhlmqHMjtbIw2CKaYGjtGL7XYLg8LnT1raiZu6KM8fiuWbUcpGJ4rnhhkNPT8GRmygMtS57sxcSf9pu+Unis5fRqHc9U57iXuJJ701fKTuKTc7MtClo1ihk8yt4auaBwdFI5pG6xTcry1AsMjaSvAHXBd3kJjWYjVVjrzzOd5cE0WETWzK8sLIWAeK8vFYWMZH8h8VajYbsZgfoIfsCqw3ePirT7DdjMD9BD9gVcWxJ6Ify99lqD1w/G9cHVtMYwXDccp2U+L0cdVCx+drJCQA6xF9COBKEdHuyHgFL9UnuTSg27FjJJFYl5Wd6PdkPAKX6pPcvdHuyHgFL9UnuS8bG80ViXlZ3o92Q8Apfqk9y90e7IeAUv1Se5DjZvNFYl5Wd6PdkPAKX6pPcvdHuyHgFL9UnuW42bzRWMFbA8VZro92Q8Apfqk9y90e7IeAUv1Se5bjZuRFZs5Xs1uKsz0e7IeAUv1Se5e6PdkPAKX6pPctxMPIist78VrdWc6PdkfAKX6pPcvdHuyPgFL9UnuW4mDkTKxXXlZ3o92Q8Apfqk9y90e7IeAUv1Se5bjZvNFYl5Wd6PdkPAKX6pPcvdHuyHgFL9UnuW42bzRWFeVnuj3ZHwCl+qT3L3R7sj4BS/VJ7luNm80VhXlZ7o92R8Apfqk9y90e7I+AUv1Se5bjZvNFYV5We6PdkfAKX6pPcvdHuyPgFL9UnuW42bzRWNu8K0+w3YzA/QQ/YE06PdkfAKX6pPcpDSU0FFSw0tLGIoIWBkcbb2a0aAap4RcdiylaP/2Q=="/>
          <p:cNvSpPr>
            <a:spLocks noChangeAspect="1" noChangeArrowheads="1"/>
          </p:cNvSpPr>
          <p:nvPr/>
        </p:nvSpPr>
        <p:spPr bwMode="auto">
          <a:xfrm>
            <a:off x="0" y="-1033463"/>
            <a:ext cx="1962150" cy="2133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data:image/jpeg;base64,/9j/4AAQSkZJRgABAQAAAQABAAD/2wCEAAkGBxQTEhUUEhQVFBQVFxUVFBQUFRQUFBQUFBQXFhQXFBQYHCggGBwlHBQVITEhJSkrLi4uFx8zODMsNygtLisBCgoKDg0OGhAQFywcHBwsLCwsLCwsLCwsLCwsLCwsLCwsLCwsLCwsLCwsLCwsLCwsLCwsLCwsLCwsLCwsLCwsLP/AABEIAOcA2wMBIgACEQEDEQH/xAAbAAACAwEBAQAAAAAAAAAAAAAABQECBAMGB//EADcQAAIBAwIDBQcDAwQDAAAAAAABAgMEESExBRJBBlFhcYETIpGhscHwMtHxQnLhBxQjUmKSwv/EABgBAAMBAQAAAAAAAAAAAAAAAAABAgME/8QAIBEBAQEBAAICAwEBAAAAAAAAAAECESExAxITQVEiYf/aAAwDAQACEQMRAD8A+OEASSsAAZA0ASiAJKRbARRtoUtBW8XIzKkT7MZwt9NUdFZt7Ij7K+pU6JR0mPo8NZ0hwzwD7n9OvOeyIdNnr6HB89DtLs7lbE/livxV4pUyygewl2aWDPV7PY2D82R+HTyjgQkPbjg0kLq1m10Lm5UXFjGyp3nTwV5CkuWCMF8EYGXFSC2CBpCAAEAAIAAAkgAkCCQARKRCOkQUtThqNKNN4XRHGyt869BlSpLPh0M9aaZy00KWV+5qp0V4aeRooUFjVnalSzLC2MrWsilG2b2QytOG46G21oYxoMqdPwMNabzLHRs/I0Ro/I0RRflx0J6tjnbmd267hpJM4zhgQIrqyT6LAnv7Bdx6qvEUXK3LlRqPGX1kKatPlZ62+piK8opm+NufeSllS044eCuDoYBFZIsVYyVAkgCAAQBLEEkIACSCQOJijvThk4o22lPLFaqQztIYiMbGllmWjHp9B3Z0sJHPa3kdlHobrWnj1OXJtg2W61Rnprn2YUIG+nTM1vEY0KehjWlcvZ6o7OmdoUtjs6egF0unEy1BnVpGCtDUcMsuJ4F1whncUjDViUmkV5HORJdwwejvICS9iXms9R565gZzbcmKR1Zvhz6iCuC5DLQoyGWZUCoACQCAAkCAIEjtRp5ErgpU2xvY0uVeJwpUxja0jPVa5hhZ0eveO7Wn3mKzpjm2p5RjWsU5Op3tokV1jQ72cdNSNemmfZjaxwNaCFdt09Oo3t2ZqrUoZ/PAlkRqLvIctQQ5V6f53Ce4Wo6nqtxVdrALhVVnqYLmYxqwFt3SGdJL64El1WyO7u3bEt3QfcaZZaJ6zMkzXWhgyTOrLm055JRDDBaEsqWKsAgAAEgCSANeCNlJGSmbKZNXltoLI3taeqQrsUPrSONTLTXJhax1wO6NPCElruPIT00/gyrRlrPU2UFoY57m+gvz0M9NcNdFjG2mLKTNEblLXJKrDiEvt9C8ZabP5CCrxyKOUe0Me9L1HxHD+vNJbfiFV3VXQlcXUo6NC2VwpN/MKvMXnPQx11hHSpUzFJGC64lFNrO2BL5OM1zB5E17Hfw1Y5uKqkk112wKbui1nLSyXljuPMXu4vmb+IRaYvZ2Yce/apBKBloCKssirAIDAEDSsAEpCUtTNdMzwNNJE1WTCyeqHsZiSz3Q2gzKtsmtrL5jWg8JiOhUwM6VfQyrSLOepvtZCqUhna9DPTX42uTF93WeO99DazjUglq0yY0pBcWVaprnl83gRXlrcQf3zuOuMdo6kcqhTzypuU3qkjzFPilxXniU3h74SSXyN8TXvw5t3MvPLfa8RqR3yOeHXkpPC69WLrWDj1z5rT4D7g9pLOZRwnqRqxpnN9t1RLCSeyweI4xcOM5J9fsfRr+zpqEXGOj33PmParHPhd4fFP8AXD+W/wCerU+NSUUsmOvxHm3kZKUJYbjFPHfqRK+WzhF6LLScGnjVLD18+p0TH8c13/V6lfmMk0XniWsdO9M55LkZ68ubAkC2aCAAAgAAEpLRRUsmBx0gaqJmgaaZNXlutGM4SFNu9TfGRlWsMoTGdF6CSnP7DK0llEaa4apo12VfoY+ZY1OEa2GZ6nYvF+teoovJW4t+dYbeOuDLaVdENaDTWvojKOjULqVhBfpjy9MrczXdnGOqTz5L64HNw8LT8wZI0nPGXv4jtRwi4fQlUnjD8D2FW2xFLwKWNCENt+r6m7Kf5sLvSvsqqr3JRZ827X2yi00uuD6jcU8Hz3tnS09S/jv+oNyXFI7CriKWF6pMLi3g9fZxfinJa+KycrR5WDbyNrCx57G9vK55OwjuIYemnkZ5DK8ppaN5f0FlQ2xesNzgQMglFs1QDBDAIDIEDSllkyETERx2pGiLM9I7QJq4105G+i9BbBmunPQitI3Qn9zTZ3eHhiyFTQ5OphkWdXNcr1Uquhj5vewYqPEcLD9DvbPm1MuWNey+noeG1NMG+NXHUT2Tw0NY7GNdOK7e3ctDrbrBWzp4Wp1qNb9AV/xSpX5cvJSy4s5N4WUuoh47fcq8egcB4pCEOSppLd+uufzuCTwWrJ4evdZSSZ5Ptdapwl8R/aPma5Wmnqn/AJFnafCg34BnvU2Tj5rbzaaGqloKZSWfUbzjlZXdk6tuX4/2UXk9TDU2NV5uZanQ2z6c+1USREMls0ZAjJLAKkEhkaQXRQlCOO8TrE4pnSLJq46qRqhPQxRZ2py0FYqVooT3KVJFYSBsk13LQb8CnmTXgK6Mc4SGHCqbVTPxRnv00x7enpwxhm6mzJSeiNNJnNY68XjXKthfmxgvLxvYmu21+eIrrVOXV7CsP7cca1NyactcbepnuraNRpSx7ucNbpeZ0neQejflg4O4iu7HXPUvPYz3rsaeG8QlbtqTbj0fd4mDtNx/2nuxec74OL4lrpqY72pSk84UX4LC+BtMzvWV1rnCyEG2uv8AI8UsQ1eF17xXCqs6MrOq2XqdTizMc7mWXnH8Gae53kjhPdmmWGlUAAy0KBks0VaAgBCJAkhFAWQKWOkTkdAC8WdGzlBlkyaqV1g9DpgpSRso0HJ7E1UauE0cvLNleHK8r1/cvZ0eUYO35l4k2daZvHezqZS8Vk3W7FlksLl6x+jGNvLU5bOXjpl75d/Z5TPO8WeN01juf1PSRnoec4xFyny9N2E9jU8NXB+FKWJz100T+uOp3q8Oo/10k+5rK+RxjWaSx009DvaXLlLD2w8LyDyqWT9Mtawo492C+R5ridvBP9OPQ9vc01jbz8tP8nm+K0s7Yf7F4nKn5Pk7OceT5/e0WncaasMLPgUlTXOaeIT91I6LfMcs9W0vczhkKkisWaSMbrroiCUQBIIDIDCMBgkgCSSgJwBhF0znklMA6pk09zmOuyfD/a1tV7sFzvzX6fnr6CpwytuF+zinL9TWX4Z6Gi1o+BvvI6s5W8TNtxHssMZ2i0M7id6MsDMXls0+aPT5ozxr41HNFJi+/wCGvVx9TLeOrzriKV2noZ61PmnkWTrOL1O1K+MblrN/qndO2ytDm7fGqRlocSSNtC9i19fAJFas4ictO7THoKLyl179/wA9RrUaa07xbfz0ww8pvOPI3keWZiua+TTxKtli2R2Yn7cW9fpVkxIBFsnSLJKolAoNEFslWADAgAKrIhsrzEAXUthkCACcn0T/AE8ssWtWq/658q/tikvq5HzpH1zsvDk4dS/8ve/9lzf/AELXpXx+2O9M1Nmi8epnyQ3bcaBAKGqJaHBW21mNKOuj2EdKQytarFQ5cT4Ap5cdGeYvOD1IPWOV3nv6VUtNJ5TS/kmzolr5l/t34rwOEpzpvT1Pod3w6nL+lbr+ciDi3CYpvGmzWnf5+JP1V2E9PiLW/R/YVcT4npvvk03fDpf9hJeWUlr0HnE75TrV54YqtRtlCziRg3YKAiWiASsmSVTLRA4lEAmAGgkgkEuZKBAhkAZJDACJ9e4FUzw63x0ik/NLlfzTPkCPY9ku09OlSdCvzqHM5RlFJ45tWmn45efEnUXi8p9ebnGNGck3GMmlq2k2kvF9B7YVrWaTpr2v98t/RYQxp8Qcfd5Yxg9OVLC+BPWzy1nU1NkjNxK1dKrp+l6xfgaIaoYFM10Z4wY9jtSmANKUzsp5MEJ/noaY1MEh3cjDxmOkH35g/Pdfc2xfUpf0JToVHBZ9m4zfktceeFIRvJVYim6pL6j+8tnzaYeddBZd2sl0+A+F15e4obmKUB3dQFdaJUqNRwlDJwaNcS/s09x9T9esKLI23MIwprRc0tfJdDBzD9p9LMCEwYDqCSCQpIAAKINlWSyGIAAIANdlfTpSzCTTPY8K7YKSUa3x/wAnhAyLhzXH1ydaFWHI2sbwnvh9DHY1f1QlpKGjX38j59w/i1Sk/dlp1XRj+34+qjjJ+7UWib2kv+rfcTY1zuV7CdPK0OS0Z04fdRqRyt9Mx6pmr/ZOW23f0EtwjVN9PljFzqtQgtW3oef4lxu3ts80va1FtCGuP7n0PD8e7QVbqWZvEF+mmv0r934jkTrcj1nGf9QFFuFrBYT0nJaei6nna3bO8lzf83LzLElGMUmvVPB55gVyMrq1pfEKun/JU0wl78tEtFjU7W/Ga0HpUk/Cbc0/j9heSCe16SlxSnWWJJQqefuy8m9vJmS5oNPb4aiY7QuprRSeO7dfMXFzf9aeUtKaitfh1ZlleTfX5I4ylnfUOC7/AIvXquTyzmQSUgFkyhIBYnJVABpAAGQIYAAQQACIEgAABkAAGNhxqrSacZbbZWTfxPthc1ocjlGEXv7NOLfm8skBcV9rx57IAA0ggAAAkAAIJAACAAAAAAAAAADBOQAA/9k="/>
          <p:cNvSpPr>
            <a:spLocks noChangeAspect="1" noChangeArrowheads="1"/>
          </p:cNvSpPr>
          <p:nvPr/>
        </p:nvSpPr>
        <p:spPr bwMode="auto">
          <a:xfrm>
            <a:off x="0" y="-1065213"/>
            <a:ext cx="2085975" cy="22002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6" name="AutoShape 10" descr="data:image/jpeg;base64,/9j/4AAQSkZJRgABAQAAAQABAAD/2wCEAAkGBxQSEhQUEhQUFRUXFRcUFxcUFxUVFxUVFRcaGBcUFBgYHCggGBolHBgUITEhJSkrLi4uFx8zODMsNygtLisBCgoKDg0OFxAQFCwcHBwsLCwsLCwsLCwsLCwsLDcsLCwsLCwsLCwsLCwsLCw3NywsKyw3KzcrLCs3KysrKysrK//AABEIAOsA1wMBIgACEQEDEQH/xAAbAAACAwEBAQAAAAAAAAAAAAAABQMEBgIBB//EADkQAAIBAgQDBgQDCAIDAAAAAAABAgMRBAUhMRJBUQZhcYGR8CKhsdETweEHFSMyQlJi8RRTFnKC/8QAGAEBAAMBAAAAAAAAAAAAAAAAAAECAwT/xAAfEQEBAQEAAwEBAQEBAAAAAAAAAQIRAyExEhNBInH/2gAMAwEAAhEDEQA/APlYABCAAAAAAAAHqRLHDtkWyJktQnvCXqeXyeybJnl8ktiv7i34pZwnNhmsA9ienk8nyI/pITx0mR7wM0dLszOTVk9edtCx/wCJ1O4r/SVb+VZXgObGnrdm6i9soVsqnDdfJlp5IXxWE9jwuSoW0ehE6RaailzUAErpe/fkcyg0WVcAAAAAAAAAAAAAAAAAAAAHsVcEi1hKFyurxMnalwWEcpJJGwwORcK+JalLs7hrSTa0Wvvzsa+hRdSXFLXovuZW9dEzwvw+BTutLarZL6FiGSRtrby0fmPMPTtutOmvr0LE6Kk7WtpcpYtPbP0ckW0Vz1emw3w+SqPLV8xlRpcOnfz5l2FIo3mS6GAta24SwOr6vpyG0KTPJ03e97g4S1MuSQuxOWKVzRRh738ipiYoK2MLm2RK2plsXl3Cz6VmENDK5jQ3EvFOMq6KsQzhbQu4mNmQNqX0Ns28ZazFCrAgZeqRKlWOprmsdTiMAAsqAAAAAAAAAAAAAJaUffvzHOApXaFuHhsOsJbS3gZbrXxxqspwi4beY/w1JRevpzYoyiFlxeVh7Go2krWfTv7zOfGtWlK7volzW/zsWqa0238ivGlwpdX6L3qXsNqrfMjS+PrrDU9fPoX+DoeUaZdo0+lii+tcV1SR5KAxVI5nQWxPGf8AQnnQKGIpdB9Vp6fYX4imrbENZexm8ZSM7mVLc2GPijPZhTWpCtYXMYbie9maLNkjO4hGmGenVWPNa3+RUrIs4eryPa1M1l4w1OwvPDucLM4NYzAAAAwAAAAAAOoo8OqYotUkP8povRvyFOBpOT2NfluFtaxz6v8Ajozk/wAriuG/dYdZTQ4m5W8+nQU5bG+nl89zT4ZKMeFdBFlapO7d/BbF3Aw7+RRrRvNpdS9h1b36FNVp44vwL9Ne/fIoUNkXaL2+xWI2twscVqhxUm1siFyfzLdZTPUVeQqxdVoY1pdShWityrqzPRPj5tt22M5mMnr0NbXgtehn80prUqjUYbMU2IcQjUZlTWpmsWtTTx/WO/ilGVmW7XRRluWYs3sc8eVY3RUaLk2VJFsq1yAAWVAAASAAAOkizhqN2QUlfQcZdRW7628Cm9ci+J2muAoWSSH2BTvp0svQVYKGt/oPMujrf6HN326TjLoW4X3D/C6+VrLw5iCjT2a2W3mN8DLhV30flbZFuosewd56b7eRfirCenWSm09LvTx/MbKXwlK28c9LdKZap1LczPV8wUE9TH5z2kqKVozaXRbkSm8vq1TEq25BOv3nxeXaypB6yl9C9he3Mubk9e4lSSPpmOxO5Rq11wXbaMtT7S8bvrrsr9RqpOUIN9LtFeunPF+tUSjd+7/7EGOxCd7FHPM7UfxI31Vv9d3IS/vm8dE79/3I5bVd7iLMrWd73ZlsdV1sO8VmHHu0vPf7ibERT1Rticcm769KMXqTwZE1rZEqN2Edsq1UWERV0TEVAAAWVAAAAAHqAs4WA6y5Xeq0FGGX1HeBjt4mHkb+OHWVQTve3+xxhppSt0FNCPDHx92+gzy2y1sYVsaxq/Ckrb7+GpepytHva313F9OXT1+pdw2/z8F1JgglPhmr7r5XGyn8HPYVYxK9/Dn4lvD1LqzV1426lbfbfx/FPF4dzerstPQoYj/j4ePFVcVbXbib8lcfRoSafDKK5Wl8XzF8ezsG3Kd3O+ktPh/9VYRGp7YXM+0dKc+GFBt8uOy662RXoU1f4qcYp67t2+xtMb2ZpO8uGN/FrnvZMVToQ4uHh9Lk61P8imcWfUnZ7DQc03HS+5tcVgofhKV336/oV8vwH4dFKy+JXtr8N+RZoTf4cotPbQifG+cvkXbH4a7te315C6lJKF3ByXXit+THvbin8cet/lyIssipUlFqPg/0NJqcjm3n3SiGIoP+mUe+7av1KdaDj4fVDfG4aEdo6+L+SYprS5PVLbuvyNM2d9MdS89qzepPfZlbn5lhO5pWWXUjmR0yOYib8V2gOpnBdkAAAkHUUcndNEUXMO7WHWCuJsNAd0OSRz7dOTWnPkNMFLkuSE9CO2g9wkNvfcZ1oZYOm2tepOpWfV+9vI4o1LLT6e+8qzr3l6kJjvMqq4bvTbYlwGIvpqvPUXYuuuF3XvvIssq/Fe5Wr4vK2OGqcrvRciaVLmrXfUUU62h3/wAprmOur8ddYuvrZ2RJgcvinxz1a1SS0VubI6NFyfE/Hv3JsZUST1tpf0J/9R+DGvKL9Pf5kEKad9OTQhwGaTrTah/Ku644hUd9V42+wl7CPm3buHx+dhFg5tJWZse3GDvTcujuYjCTs7PyJnxh5J/0YYhKS+J38hNjYpbF6vIV15amnj+sfJJIryWpPBEDepZps3rly9lqcTiSo5mhlNVZs4OpHJdkAAAkEtOJEWKCI0nP1ew0eY0weoqosa5c/uc+nTk2oRSWtt+Y3wVS0W7iJ1LMYSnaNumhSrG9Ctdeu3QXYuraUdeXzDCVNNyjjanxMipiTF45tJcuYwyeF4prpcylfE8jT9m5XgvArVod0pP33ntNK93qduP5d3JHMXy09/Uo7Mb5FuWLstevu5n+0OYSnFxp7tJO3K6J8wxTutvv6cxXWqtNtLW3JrbxKa1bVf24y7HTwUb2clK17a2ff3GqyTPKda0rWjqZCWKb33eyve3M4qTs3wNQb6derNc/GV8llOO22Pj+HJJrXRHzaNa8lblsMcxw9aTbqSVuqd7+/wAyosLY0kkZ71dVarpuN+r0/MUV1r78BnWxdo8Isqu7L+PrLye4rliHQhSO6TNq5s/U9zmcgRza4i9ivI5JKqIy8ZAAAIelmiVkWKRXS+fqzTGmClYUwewzwz0MK3zVylU1LVetsLY1TutXvbqU4t03pYmyWttxdjsRruQ/8jRePM8UL3bfMn8nUMHxM0nZ+rwu3Ip5Xg1e4+p5dqpLmTfHbEfuSm1WV9tiWjFcyCjtZ77F2nG/Dy1+hl8deNdhJm8La+N72Xh4/oZSNepVnw0ldt29OvRG17QO0Xfo+/yFPZKSpU5SkleUm14L/TI9KWf9FbybF3vGmnZbxcW16lOeWYiGsl39TefvCM3w7X6fQqYyi4/1NpeD5bq66k8Tblgq+IrQXxNW9LeAtpVfxG9TV51gFKLvq038jLYSKjPuv8jSfGOr7RVaFtSFovZoraIV1J7dTXHtlu8CQRRwmTal2UDl78Dls8a6nMwm1zJngHhaMwAASAsUiuSRf1IqZ9WosuU6mlhfxEsJGVjaVdVTVkVSs34shnUIpTsT+UXRjQu2ktx5gsHomy1kORONCFSa1qWn3qP9Kfja/mMZUUrpEzKv9HeAwitc0GX0k/hKOEj8JcwUrPf3yNIztR4qm4Oz9fod4etzHFXCqrCz5bMzGOozptppr5ejOfyY99dXh8n+I89+OOjJMDglwLwsL45h/cXKGZx5Pkc/HRLP9TTwHC+KPv3c9n0ejt5fItZXjI1Lq+tr/k7dSTFU1dSVttV53LKXnWWzKFrp7GNxEeGUk+u/ibjO6iTe1rGGzGsnJ9C+JeqbvpVxFW/oUZO51UncjOmT05NXtdxJokEWTJ+0OLZrp7EUmdylfYjZBquGeHTOS8UAAAAdRPLAEJoyQSr9CG4XI/K36duqy5kmAeJxFKir/wASai7ck38UvJXfkUDdfsdwvFjZVHtSpOXnKSX04iUNzmsVGSjG1orhVui0VhRVjqMM1neV+pUcL8whZwiVvT0JlK0kVsM9NPUt1VZLx+gSe5fUVkMauBhUVpJO/N/kIMrq669yNFh6+iAzGcdkJWbp8LX+WjX3Mfj8vnSfxQkvX67H1293qe4nDwkndfn6mevHK0nksfE6taUPijfy0Oo57L+u90+d9z6x+46NqnBFRai5JpJNtX/RGOzHIabk2k7PX1KfyX/rHz7Oc34r63M5VrORv817MUndxUlz3uZfFZJwvR6eBpnMjPWrokAuVcNYinQ6F1EB6mFjwDpM6Zxc94iODxnh6eEoAAASAAAAAAAN7+yaqoyxrbs3Ril3/wA97fIwRay3MKmHqKpRlwzWz38mnuiB9ZxDlVn/AAoyk+SinLbrbmW8PkeJmtKU/wD6tH6tGYyj9qteKUayvHrHSxvMi7YUcTH4Krb0vFu0l5DpxnXCdObhO6knZ/UZ4VXSu+ehe7R4dVY/iQ/mjpL/ACXXy19RflNRNWer2JQtYV2fQcYebsmKJy0+25LSlZLUJPqdfr7ZalXWlhFFu2lyxhuJ6a9PMBphZr8Sz5qzXijM4+NuKP8AbKUHryvdDjFSjR/iVqkIRTV3OUYrTvehh877a4CNasozlVjLgkpQi3FSUbNJtq+y1XUAzBbtbb+Rnsxjdv5Fyp2swE1b+LB9WtH47lWqoVVxUakai12aT81cDM46O+hVpR18RjjY6vTyZXhR1ukBTxmE0ukLzTwVrqVlzE+Z4mLtGCSSd27LVsBeAAAAAAAAAAAAAAAAAAAASUa0oNSi2mtmt0RgBr8p7b1opRqviXVaNfc0GFzeLf41Np/9lK9m1/dH7HzE6pVXF3i2n3Afd8Pi4VIKUXFq3J6+BKpN/wAqfvvPk2Tdr50d43T3S2ffbk9xxmH7TKji4UKUad1Zyl8Unpvpt73CH0R1lTg51qipxWt20nbuMXnn7S1TvDBRu/8AtqfWMfvofO8fmFWvLiqzlN/5O9vBciqEruZZrWxEuKtUnN/5O9vBcikAAB1TqOLum0+qOQAY0s2n/X8Xe9/1O3m/SKv3isAJ6+KnN3k/sQAAAAAAAAAAAAAAAAAAAAAAAAAAAAAAAAAAAAAAAAAAAAAAAAAAAAAAAAAABAAACQAAAAAAAAAAAAAAAAAAAAAAAAAAAHqPAAAAAAAAAAAAAAD/2Q=="/>
          <p:cNvSpPr>
            <a:spLocks noChangeAspect="1" noChangeArrowheads="1"/>
          </p:cNvSpPr>
          <p:nvPr/>
        </p:nvSpPr>
        <p:spPr bwMode="auto">
          <a:xfrm>
            <a:off x="0" y="-1074738"/>
            <a:ext cx="2047875" cy="22383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8" name="AutoShape 12" descr="data:image/jpeg;base64,/9j/4AAQSkZJRgABAQAAAQABAAD/2wBDAAkGBwgHBgkIBwgKCgkLDRYPDQwMDRsUFRAWIB0iIiAdHx8kKDQsJCYxJx8fLT0tMTU3Ojo6Iys/RD84QzQ5Ojf/2wBDAQoKCg0MDRoPDxo3JR8lNzc3Nzc3Nzc3Nzc3Nzc3Nzc3Nzc3Nzc3Nzc3Nzc3Nzc3Nzc3Nzc3Nzc3Nzc3Nzc3Nzf/wAARCACpASoDASIAAhEBAxEB/8QAHAAAAgIDAQEAAAAAAAAAAAAABAUDBgABAgcI/8QAQxAAAQMCBAMFBQUFBwMFAAAAAQACAwQRBRIhMRNBUQYiYXGxMjNygaEUFSNSkTQ2QrLRFiRUYnOSwSY1lENEU2Ph/8QAGAEBAQEBAQAAAAAAAAAAAAAAAAMCAQT/xAAfEQEBAAMBAAMAAwAAAAAAAAAAAQIDESESMVETFEH/2gAMAwEAAhEDEQA/APGYo2GNpLQTZdcKP8gWQ+6b5LtZbcCGP8oUjKZj/ZjHmttBumVHFdo0vdct43jjAYw9pGkYK2MPZzjCsUNIDa23NGQ0MYHsXKn81Jrio/doO0S390utfgq+UuEiQ6ssE2p8Gia27mrF3cbmjryoYadbwn9Fo0TQ3WG3yK9cdg8ABswfog58Fhe03YNtrLn87v8AXjyp1NGP4AuTBH/8YV7rsAjIcQyyrtbhzofZFwqY7ZU8tVhLwY/yBaMMf5QinstcHQqMhU6lxBwmflCzhR/kCmyrkhd65xHwo7ewFsRR3HcC6WDcI5x6B2gw3BZMAwuqpMJpqeSR8gkLAe9YNtfXxKrgw+i/w0f1Vsxdv/S+D/6kv8rFXrWNwFpgJ93UQ/8AbMJPmtnDqK37NH9UWOvRdHvDYeaAL7uo/wDDR2+az7uotP7tH9UVbw0XccZeQ0bnogC+7aPW1Mz6rPuyk/wzL9NU7ho3Aalo6kldS4a4AuDggQuw6jsLU0duuq5OH0ZOlOwdd044Fjw3N1J0PRcQ0U00mRrMxvyCBScPowR/d2eIsVIMNoSL/ZmfO6srMCETA6of3j/C1cyYfTt0vqEFb+7qLNYUzLfNcjD6T/DMP6qwSUceW4zDxshJKSzbsdc9CECr7BRkfszAfmsGG0mXWnZ9dUW9jmO1CwXcNOSAX7votvs7PquTh9Fe4gjt43RR2JG58FzqdEA4w+jJA+zsHjqqxKAJXgaAONlcm+0NFTZ/fSfEfVAXD7pvkpBuo4PdN8lMwarCkT0sfFkDQnlPTBpawX8UDhkYz5uisGHQF78x2ClnfV8MRkVO1sYvvbYJphtJcZnt18VDHFeQXTiiZceChnkvhBcMIaBZqnbGSLW2UsMd27IiOG5Kkp0GWm17KCRgATKWMgbXQE4Iv1CQ6UVzBlPiq3icLdTZWWoubgpLXxnUFbjGSl4hTgXc1LrJ/iEdiRySOVuV5Xq13x5c5/qPkuCpNyubKjDlYN1hWDddZelYt+62Eaf+pJ/KxV8gkbc1YcUF+zGDj/7Jf5WJFYBaTRHQG48l01tra7rot1J6rMouPVByT02RMYLGBzRqd7LmKB0pytFx1TvCsKMr2Nc46HbogWsjmLNIwCdyeSaYXh9TUTgObZjQCSnNTTUVEGh93u6blCCeoqO5E3hRn8u6CHEIKYSNaxuaYbhu10ZQ0DoWA8O5O5J0XL+FRx+yHPtqdylU+ITynKxj3DlcoG1QynY48aZrjzDToFjDSAAtDPM6pJwqmQgmIi6KgwyaQG2ceF0BrqOlnF2zs15ZbJdW4bJECYnlzf1RYwecNOXO0nxsuHR11IMhcXAcnIEE0Dmn8SPfmNkDLGW3yG7fRWoujmGrbG2oQFVQXGZgGU9EFd7xvZYL2RNRSPiJ0u3qhwADYjTwQYCQRY81T5vfSfEfVXI5Q4AKmze+f8RQFw+6Z5IqGNz3AAXUVHHnYy+1k4pogLACynleL449HUEADWtG/MqyUEFmgWsAleGw2cOqstFCLLz5X1fGcctZY3+Sa0DDYBAvF5Q0bA2TOmsLAKWSuBxTMFgEYyINN+RQ1K4ADwCLzlzdisFRSx6EgJNVaPcCE8dfLqTZJ61ovZHcSeoLSDsCkOJTNaD4J/VRd0hV/EKUuJBWoWK1iModeyRz6lPMRpnNukkwsSvTrebYHvyW1orArpNFaG625aG6OV6Zif7r4Qb2/Ek/lYklib9E9xEX7L4T/qSfysSUNvZaSRjrZdRRl7rX+fguyDyK015ZaNuhPNA0pSxgDGNvbmj4sQdSm0LA6R2lgNkphaQ0MaO/+qseC0LW2JF3cyd0HFPQV+ISZ3kxsO5O5TqiwHKAC53mm1LA1rQANEziaAQAECZvZ+B5/Ebdd/2Zo7EBuXxCetFuSma24uUFdPZiLKckhBI3UMeDVNO4gkOaDoSFaRobfqsdoD3dECSOla/uSx5X9TsVupwWGWEtsCDyTFzRJdhGo1B6LuJ5Ayu9oIPPcTwCSneTHy5HdK2tLbtkBaQdV6hWRRVDCHj581S8YoXwOu5oI5PAQVurgDmnO0eBukVbS5HF7LHqFZpi3JkcbO5HcOSupj1LSLG2iBAG3PzVNm99J8R9VepWZXXB0JVGn99J8R9UDWgH4DPJOsPbmISWh9xH5J9hZHEF9rKOb04fR/Rs4bB1KsVJlEAvzCrtO67h0TykfZhPKyhVo6jF5/mmUIsUqikPFNkzY45b3UsvtfCeGlNJltmNh1RJrYW2BlA+aq9bVStYQwEk7Ac0hr24xldLE245NB1SRzKPSHVUT2HLIk1VOXuOxsVQaXG8TgflmY8W35p1htfJVOs7RpNy4rtx4YWHE725n5joOaVVgbbMNfFD9oqh8NPnY67c1zYquQY9kjc11nG5IJTHC313PKTxLip/DcbfRVad13FN6vF3Tk53Ag8rJTNlcbtXp1zjy7PUHgtLDusKqi05aG62Vobrrleo1ov2Ywn/AFJP5WJRlAN7pzVW/sxhV9s8no1KCSXaLSSNzbNNum6HzAPzWGmyPawW11HO6WznLK4NBQO8Ibmu86uVrws2kbltqqth00dLTtzEEkXI6I+gxdkTxlFxfUlB6DTkZTpeyMh3SLDMTp52NZFI1z3u2BTh8raaZofcAjRAcLX1UrfogRX0sWXiytbfa5Rkb2vFwRY7WQd6HfVYRYLBay5c/TxQCVMnDlY/W2xC7mBczPF7wbeKGxN2aFwabOsgcPxQSsdE8jiN0KCV9Y2R1vYlboQeRQ1S3iRkOGZp3B5KKuGedskftHQ35qBteAXRygskbpZ3PwQIcYw/LfIO6dvBJCCY3RP1I0B6K11Np2uYdCNlXK9hac1y3LoQgr9Ywh7QNBfovP5/fyfEfVehV5/FaRf+q89n9/J8R9UDag1gjHgnmHkBySUHuIz4JtROs7VRzenD6Pqd4FjfVNqadxYeir8MmqaUUt2EDRRyXxMIn2mbfZN4zdosUhkOgcCNEfh1VmGpuRuo5/q+v8FVZEMeZrc7+QA1VUxmn7R1ZDmTcKMn3TO7YK8xsbI3MLKOW0fcF7lMcuemWPfFGpMOmpw3ivLpLa3dzVswjDzSBklTleH2NrLulwgS1gnmJDRyJ3T6aJr4+7bQWAXLl2kknil9tYwykl4ceh1GUcl5/R0sk7HOjcGkbeJXp/aaLNRPBF7NIXm9D3czRvdV13yp7cfYFm+2tJbNACzxH/KFdYOOXb0TypiL2Xa0nqktQ3I4jfRXwy68+eNiHcrTlsHYrRVUmlobhbOi1zRyvU6n92ML+OT0almUBt02lH/TOFno+T0algYbhaSRTOywk3tYJWdZgNzfkmFebR2tYeqWxgMeOhPJA8ggzsDWAukdz6Lqpw2uijzOEeXfTdc0887I8tM3v23Gp+SLwgYnVGQzyOdG1t7Ob9EHPY6SQdoKeIm+q9Ux2jNRQ/huyyt9kqj9gsKdLi0mIPbZre63T6q+V8he1zGnZB53VU9Q1zmTB5cOTXLWG1eNxOIpY6h0bdhe4TjEKWSnlEty9rxctA1JSHE8VxaixBkdPIchAIGQWuUFuw7HqxjmtronxuPJ7bA/NWCCqZUtzNOvMFVxmIVBgiixGla/iMBOQez5hS0TnQSDJmLL909PBBYHAOBuBqqp2ipX0soq6YltjZyszXvePZ+lkuxVokppGvF7i1kFdoq91S8NkJzHa3NSYqyRgBmbew0eBqg6am1AivmYb6K4wxRVdEDM0atsgoQqmygtJIc32gPVD1RLgS7UjQnqFvGITR4vZns7O8QuJ7i4I2+qBBW6SDW+ttl57Ue/k+M+q9ArHA1Fg3Y7lef1Hv5PjPqgbURtTR+SZU77WSyi/Z4/JGxvsQFLJ6cfo4jcG262RVNWCKUA+yUp4tnNXMsha4W5FSs6pLy9WieUGPTbkVLhctpASd1WmV8gAY43b0VhomjI17RoQCo5SyL45S3sWJk7oxdp0XYc6ciQ38ELGQ5oHVHCRkcYaTYBSj09jctTwmhxdYAa+KygxZ04Lgy8d7BxSDG60yRmOA986DwQNHi1ThcbIHRcaDcuG46rsnWcrJPVsxVrJqZ/ReUSNNPiD4+Wey9NfiVIcMdLxNxfUry+uqhNXPe3Yv0Krq76jts5DCpkIgIGmmqQzHMXFPa3K6nLuo18FX5DofFW1IbkbVsrQWnK7zsK1zWX0WDcJHK9XeL9mcM+N/o1AgEN2CPd+7OGfG/0ahGAbnktJBa6HiUzsqTNBEjRbUFWUgEDRKa6k4UvFY27SdkB1G10ZZUFpew905d2+KaYjihhohFDM8l5sOW6W4PUENcw7bgFaYx2I4nGwAkMN7BB6N2Wb9mwprjvaw80fh/Ee9zpBe5KiwmPNRMbbQbotjxGS3ZBFXYf9obeE5XdLpF9imhqAZAQ4bZ2hwHkVZ2zx8QNvy6rqRzHNIIB80CylhJIfKS9NIo22Bc0AdLKON7BezQh5qnI0i/jqUBk8zYgQ3QJBiVRmzBlgSslqzM6zbqJ8WUZ5CNtkAoiFPBxiLkkXsE1mqRDTRAutYXsEs4rZSHONomanxKXYnWmV5u7K0D9ECzHpW1GI5m6Hn4oeteA5reeUXWOBfIJbAC9whZ5hnc87AfVAoqrGc2vuqBP7+T4j6q9yEvkzciVRJ/fyfEfVAzoj+AzyRDXW1QlJpCw+CIYVOxeXwXnvlvuupHZiEM1xzXU7RdvmsWNypmRl4BbfQK3YM4mjYHbgJNhdOOA7MNSmOGF8cj43ctQo7JeLa7D6E216KCtlfpa6kpzfMucQj/u+cct7qPF+3hTLPELgvAPUoR9SyMOc6QHr4ojCKWCplfLUnuNfYA80xkw+jcbmljk6Ecl2SQ58vtVKiWGanexk74r8r90pUxkUb7Zg+2ytGL0EAjPDp2tt4KpStLKlrWsy6q+F7EdkmN8vU9RUvmaGn2RyQMosBtuiqtvBIDhvrogZH3dboq4T8R2X9ZZadrotjZaW0nFrLG7rorQGt11nj1hwv2awzf25PRqFAtYA/qjB+7OGno9/o1BB2o1Wk3R+myx8XEbtutn2r3XbNv+ECqaJ1LJcHS2iK7L1kcNe4SEd4brWLB32cAbgpOyGQOa5ujztZB647tBh+H0PdmB5WG6Ai7TVEp4rMOnMHKQM0KrvZnBvtlQXVshe5gu1h2uvTKWVrYGsFhYWyjkgSUclRX8WojidHCBo54sb+CZRP4kIIcTYao7ihwLT1tqgJofs8hc33bjt0QR8XKdSllXKXSlrTumNULsuDqlDwS653QTwFrBe+gGqAkqHYhVmOM5Yo/aPJc18zoadzy4aAqq02MyU4k1JzlBYMQrIojwYje3Tml1V32tbfU6uUGFxS11S+WV1xu7w8EfLBepjBNxt5IF0oJbla75JdWtLmZYzfm6yf1OGycV3BLXA8r2KWVNN9mjcHkFx6HZBXwBe1uao0/v5PiPqr3pnvbmqJUe/k+M+qA+mP4DPJTg2CFpz+EzyUt/FYVn0OooJKqTJGLnc+ATqnw8cQBxvZGdncPNPhAqnDv1Go+EIuBlpDosVbGeMpY8rg2yOlpizLNGLkb+IXIYA69kwpiHjKVyzsanlCQ1Aab30spK14lpHhp5aLjEcPkjBkhBy72Shta6IljwQvPlhYvM+jaOkcIQG7eCJpGvgkdmNw7qh6XFI2HcbIxlZBPHcOF1mStWwNigLmmw33VLxGPhVguLDkrtVOa0ONxlVJx2Zpls07KmvveJbOT0BiFRxH6chogRqVjySblaXqk5OPHll29Sg6LCFyCuuSOuVvmFhWuYXXHrDjbsxhnxv9GoJoNwSEaRfs1hfxv9GoTVaSdAd6+ylbuFEL31F1Iw23O6CPEGF1Pca2I2S+WLLTh1yHXBa4JzI1r4nNtqdko7xJjk0tyCBvh7HGNsrKtwlGxt9E6o6SrmdmhncHDk0KtYbSPkdo1xJ18lYcN+2URD2NlAvugsFNSYnZolq9GnYtuUxlzvjyyEEjmEDHPXPYHS7Lp1TZuYmw8eaDmqNgMx0Syeoa0loK4xXEA2zb3d4JC6aprZ+HAwkHQkINY7WGUcCEn/ADFV5jC+fqGjZWGupPsMWWQjiWuR0SilHelOW92oGvZ+QMcQRuC4i+5Tepp3yBj4zZwF2FVjD6jgVNzYtOh8FdKMRzUojkNw4aEckCWauaxx40Za7mfFKcQqI3tOQanndWCviZNG91wJGEg/5lV8Uj/DJadd7WQKXZeJp81Qqj38nxn1V6G6os/v5PiPqgIiP4bfJSRtMj2sG7iAFHF7pvki8Lt940ubQcVt/wBVlqPWKynbSUdPTsFmxQtaP0Sht2uJ0TzHT+M8cgB6JCXWCnI9I612tKmgfYgqCleHx2UjRZy66eUr2vAD9R4oXEez1PVgviOR56KOlflITOKbu8lyxxUKrs9VQH2Q9vVqU1FPUUct7ua3mCvRnPzAg80mx2FhIdb2m3/4WPjGvkotbjEjYy3UkBV2aV8zy55VyxCijcD3Bqq1WUfDeQ3ZbwkjGfaWu2Wgp+HrYqJ7Sx1iFRGxjbra5C75I7GHdaG4WLQ3RyvW9P7NYZffO+36NQROqNFv7M4bf87/AEag+VwButJttJ52UkduZ/VQuc1jXOdsAlk+IvcSI9GoGlXWtgabkF1tAk9PVGWQuk9q6Ae9z3uc5xK5Di1wLSUF3wiqYyxJtdWuhxCB1mZgQV5VSV8kR7wzDr1TKLGXt/gcPmg9Llnp23vLlHIXVdxTGYmyCOnu5w2PJV92JmoaGky77BSwNa92rSNfmglAmqZBcnvFWrCKFtDSmZ4u4jujcoXAqB0lQLRE+LuSt1LQFpL5m7ey2+yChYrTyPkdLUts12uvok0OWCUgXtsPJegYthzqniVLwBCxug//ABec4tehnYJL2dra3JBqWMCS7eqeUVa+KnYwnbXU7Kvx10EjszBY87rqWrzdxt2jmboHD6xozODtykWIzhxfY81FNUE6a5R0QkhDtb/qEHBHeBHVUSo9/J8Z9Ve9nAXvruqJUe/k+M+qCeP3TfJdscWODmmxBuCuI/dNW1lp6Thna3CsR4bcSbLFPlAdr3HHzVpppqaKP8Cnh4MjbOcO8SD4rw4FNcKx+tw5w4chdHzY46LPxUmf69AkhNHXOiBvE7VjuoU7hzCS03aGkxSARvkEMzTdgd/Cf6Jxh87aqMggB40c3oUVl6mhfcgFHQyIB8RY7RZNWU+HwmpxGYRRAaN/if5BcDqMmT2Wk2QuMMj+yNlklijEcmR2dwBAIXnXaDtrW4i4w0RNJSjQBh7zvMqsyVEst+LLI+/5nErvxTuz8egSuhlu1lVA517W4gSbEadzCS9p/qqnfmmNHi1RAwxSEzQn+Fx1HkU+JNn61K2ziVgY14s4KR9RSym4kLCeTgoH1EbPdkuPlYJ6djdUyGCBoa28rzffYIQOWnvc9xc83JXK1InakJ0WDcLgGy6B1COvXAbdmsMvze/0agnObGO8bLrEJ3QdlsKybukk/lYq6+pe7NmN/NaTGYhV57MYbNH1QrLOY4nTRRN7zhcA89URE2zZG25aIAnNIvewvsVmQltxy5rHb93lvddw6usTcFBkDM5DHHY6FOqCmzAwTt1/hdZJX/hv7uyuPZh8GIwspJHBk4Pck3QbhwOoEXFprTsbuGnvN8wrH2fpYJ42xljTI863Gyniw6qog67wOH3g8DUjojuy9BcGvecuckxtHnugf0dJFSxtZGNeZ6qd4uLAfNbjHVY82BsgX4hGJKfgt2O6o3bDAvtbyWHVou09Ff3xFwOqVVFJIakttmaRe5QeG1Eb6aVzHaPabFdx1LnCzjZPu3FEynxDOy13bhVoaEXGqA9tzvqtZL6lQxuI1upxIOmvRByWWt5qg1H7RL8Z9VfswcRYc1Qaj9ol+M+qAiJpMTbdOq6yO6fVArEd6OyO6fVZkd0+qBWLnDo4NcDceqb4VjlXh8gd7YHInWyrSxOOzKx6JW9vJXUnDoKIQzkWdK9wdbyCqFZVVVbKZaqV8rzzc5KliTGQuVo7K7p9VrI7p9UEsTjnR2R3T6rMrun1QKxOHR2R3T6rWV3T6oJYnDo3K7p9VvI7p9UCsTh0dkd0+qxrXX2+qBWJw69TxSqhf2ZwlonhztkkuOI247rNxdIDNHb30f8AuCpaxdcXaGaIuBMsYt1eEdTTQF0l54/Z5yDVedrEF0dNFn95Ha/5gtsmia64lZf4gqUsQX2eWCVgeJYhb/OEx7PmOSqaIqqGOVou3NK0X+ZK8xWIPpnDO0NFUU32Svq6aOQttmM7P6qWgxiiwqI09RX0j4mkmNzJ2G/huvmFYg+s6DtFhVXEXsr6RljYh87AfVEOxfDif+5UP/ks/qvkRYg+vDiuGAaYlQ/+Sz+qXYpjtBDDIGV9GXFuhFQw/wDK+VFiD0ntLikVdVuc2aNzWmwOcapQ2aMkXlYSNjmCpqxBdTNDf3sf+4LGVMeY/is/3BUpYgvLaqMOH4se/wCcKlTm88h/zH1UaxB//9k="/>
          <p:cNvSpPr>
            <a:spLocks noChangeAspect="1" noChangeArrowheads="1"/>
          </p:cNvSpPr>
          <p:nvPr/>
        </p:nvSpPr>
        <p:spPr bwMode="auto">
          <a:xfrm>
            <a:off x="0" y="-769938"/>
            <a:ext cx="2838450" cy="16097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10" name="Picture 14" descr="http://bajan.files.wordpress.com/2011/01/thomas_hobbs_john_locke.png"/>
          <p:cNvPicPr>
            <a:picLocks noChangeAspect="1" noChangeArrowheads="1"/>
          </p:cNvPicPr>
          <p:nvPr/>
        </p:nvPicPr>
        <p:blipFill>
          <a:blip r:embed="rId5" cstate="print"/>
          <a:srcRect/>
          <a:stretch>
            <a:fillRect/>
          </a:stretch>
        </p:blipFill>
        <p:spPr bwMode="auto">
          <a:xfrm>
            <a:off x="5410200" y="3581400"/>
            <a:ext cx="3496233" cy="1981200"/>
          </a:xfrm>
          <a:prstGeom prst="rect">
            <a:avLst/>
          </a:prstGeom>
          <a:noFill/>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en-US" dirty="0" smtClean="0"/>
              <a:t>Aristotle	</a:t>
            </a:r>
            <a:r>
              <a:rPr lang="en-US" b="1" dirty="0" smtClean="0"/>
              <a:t> 		</a:t>
            </a:r>
            <a:r>
              <a:rPr lang="en-US" i="1" dirty="0" smtClean="0"/>
              <a:t>384 BC - 322 BC</a:t>
            </a:r>
            <a:endParaRPr lang="en-US" i="1" dirty="0"/>
          </a:p>
        </p:txBody>
      </p:sp>
      <p:sp>
        <p:nvSpPr>
          <p:cNvPr id="3" name="Content Placeholder 2"/>
          <p:cNvSpPr>
            <a:spLocks noGrp="1"/>
          </p:cNvSpPr>
          <p:nvPr>
            <p:ph idx="1"/>
          </p:nvPr>
        </p:nvSpPr>
        <p:spPr>
          <a:xfrm>
            <a:off x="0" y="533400"/>
            <a:ext cx="9144000" cy="4724400"/>
          </a:xfrm>
        </p:spPr>
        <p:txBody>
          <a:bodyPr/>
          <a:lstStyle/>
          <a:p>
            <a:r>
              <a:rPr lang="en-US" sz="2000" b="1" i="0" dirty="0" smtClean="0">
                <a:solidFill>
                  <a:schemeClr val="tx2"/>
                </a:solidFill>
                <a:latin typeface="Arial Narrow" pitchFamily="34" charset="0"/>
              </a:rPr>
              <a:t>Ancient Greek philosopher</a:t>
            </a:r>
          </a:p>
          <a:p>
            <a:r>
              <a:rPr lang="en-US" sz="2000" b="1" i="0" dirty="0" smtClean="0">
                <a:solidFill>
                  <a:schemeClr val="tx2"/>
                </a:solidFill>
                <a:latin typeface="Arial Narrow" pitchFamily="34" charset="0"/>
              </a:rPr>
              <a:t>Revered as the father of political science</a:t>
            </a:r>
          </a:p>
          <a:p>
            <a:r>
              <a:rPr lang="en-US" sz="2000" b="1" i="0" dirty="0" smtClean="0">
                <a:solidFill>
                  <a:schemeClr val="tx2"/>
                </a:solidFill>
                <a:latin typeface="Arial Narrow" pitchFamily="34" charset="0"/>
              </a:rPr>
              <a:t>Thought deeply about who should have the power to rule.  </a:t>
            </a:r>
          </a:p>
          <a:p>
            <a:r>
              <a:rPr lang="en-US" sz="2000" b="1" i="0" dirty="0" smtClean="0">
                <a:solidFill>
                  <a:schemeClr val="tx2"/>
                </a:solidFill>
                <a:latin typeface="Arial Narrow" pitchFamily="34" charset="0"/>
              </a:rPr>
              <a:t>Categorized governments along two lines.  </a:t>
            </a:r>
          </a:p>
          <a:p>
            <a:pPr marL="800100" lvl="1" indent="-342900">
              <a:buFont typeface="+mj-lt"/>
              <a:buAutoNum type="arabicPeriod"/>
            </a:pPr>
            <a:r>
              <a:rPr lang="en-US" sz="1600" b="1" i="0" dirty="0" smtClean="0">
                <a:solidFill>
                  <a:schemeClr val="tx2"/>
                </a:solidFill>
                <a:latin typeface="Arial Narrow" pitchFamily="34" charset="0"/>
              </a:rPr>
              <a:t>How many people are involved in governing  </a:t>
            </a:r>
          </a:p>
          <a:p>
            <a:pPr marL="1200150" lvl="2" indent="-342900">
              <a:buFont typeface="Courier New" pitchFamily="49" charset="0"/>
              <a:buChar char="o"/>
            </a:pPr>
            <a:r>
              <a:rPr lang="en-US" sz="1200" b="1" i="0" dirty="0" smtClean="0">
                <a:solidFill>
                  <a:schemeClr val="tx2"/>
                </a:solidFill>
                <a:latin typeface="Arial Narrow" pitchFamily="34" charset="0"/>
              </a:rPr>
              <a:t>One powerful ruler,</a:t>
            </a:r>
          </a:p>
          <a:p>
            <a:pPr marL="1200150" lvl="2" indent="-342900">
              <a:buFont typeface="Courier New" pitchFamily="49" charset="0"/>
              <a:buChar char="o"/>
            </a:pPr>
            <a:r>
              <a:rPr lang="en-US" sz="1200" b="1" i="0" dirty="0" smtClean="0">
                <a:solidFill>
                  <a:schemeClr val="tx2"/>
                </a:solidFill>
                <a:latin typeface="Arial Narrow" pitchFamily="34" charset="0"/>
              </a:rPr>
              <a:t>A few upper-class aristocrats</a:t>
            </a:r>
          </a:p>
          <a:p>
            <a:pPr marL="1200150" lvl="2" indent="-342900">
              <a:buFont typeface="Courier New" pitchFamily="49" charset="0"/>
              <a:buChar char="o"/>
            </a:pPr>
            <a:r>
              <a:rPr lang="en-US" sz="1200" b="1" i="0" dirty="0" smtClean="0">
                <a:solidFill>
                  <a:schemeClr val="tx2"/>
                </a:solidFill>
                <a:latin typeface="Arial Narrow" pitchFamily="34" charset="0"/>
              </a:rPr>
              <a:t>Mass of common people.  </a:t>
            </a:r>
          </a:p>
          <a:p>
            <a:pPr marL="800100" lvl="1" indent="-342900">
              <a:buFont typeface="+mj-lt"/>
              <a:buAutoNum type="arabicPeriod"/>
            </a:pPr>
            <a:r>
              <a:rPr lang="en-US" sz="1600" b="1" i="0" dirty="0" smtClean="0">
                <a:solidFill>
                  <a:schemeClr val="tx2"/>
                </a:solidFill>
                <a:latin typeface="Arial Narrow" pitchFamily="34" charset="0"/>
              </a:rPr>
              <a:t>Motivation in making decisions.  </a:t>
            </a:r>
          </a:p>
          <a:p>
            <a:pPr lvl="2">
              <a:buFont typeface="Courier New" pitchFamily="49" charset="0"/>
              <a:buChar char="o"/>
            </a:pPr>
            <a:r>
              <a:rPr lang="en-US" sz="1200" b="1" i="0" dirty="0" smtClean="0">
                <a:solidFill>
                  <a:schemeClr val="tx2"/>
                </a:solidFill>
                <a:latin typeface="Arial Narrow" pitchFamily="34" charset="0"/>
              </a:rPr>
              <a:t>Ideal rulers care about the common good.  </a:t>
            </a:r>
          </a:p>
          <a:p>
            <a:pPr lvl="2">
              <a:buFont typeface="Courier New" pitchFamily="49" charset="0"/>
              <a:buChar char="o"/>
            </a:pPr>
            <a:r>
              <a:rPr lang="en-US" sz="1200" b="1" i="0" dirty="0" smtClean="0">
                <a:solidFill>
                  <a:schemeClr val="tx2"/>
                </a:solidFill>
                <a:latin typeface="Arial Narrow" pitchFamily="34" charset="0"/>
              </a:rPr>
              <a:t>Corrupt rulers care only about advancing their own selfish interests.</a:t>
            </a:r>
          </a:p>
          <a:p>
            <a:endParaRPr lang="en-US" sz="800" b="1" i="0" dirty="0" smtClean="0">
              <a:solidFill>
                <a:schemeClr val="tx2"/>
              </a:solidFill>
              <a:latin typeface="Arial Narrow" pitchFamily="34" charset="0"/>
            </a:endParaRPr>
          </a:p>
          <a:p>
            <a:r>
              <a:rPr lang="en-US" sz="2000" b="1" i="0" dirty="0" smtClean="0">
                <a:solidFill>
                  <a:schemeClr val="tx2"/>
                </a:solidFill>
                <a:latin typeface="Arial Narrow" pitchFamily="34" charset="0"/>
              </a:rPr>
              <a:t>The ideal form of government was a monarchy led by a single, virtuous ruler, but rule by a single person could easily lead to the abuse of power. </a:t>
            </a:r>
          </a:p>
          <a:p>
            <a:r>
              <a:rPr lang="en-US" sz="2000" b="1" i="0" dirty="0" smtClean="0">
                <a:solidFill>
                  <a:schemeClr val="tx2"/>
                </a:solidFill>
                <a:latin typeface="Arial Narrow" pitchFamily="34" charset="0"/>
              </a:rPr>
              <a:t>“We should consider not only what form government is best, but also what is possible and what is easily attainable by all.”</a:t>
            </a:r>
          </a:p>
          <a:p>
            <a:r>
              <a:rPr lang="en-US" sz="2000" b="1" i="0" dirty="0" smtClean="0">
                <a:solidFill>
                  <a:schemeClr val="tx2"/>
                </a:solidFill>
                <a:latin typeface="Arial Narrow" pitchFamily="34" charset="0"/>
              </a:rPr>
              <a:t>Rule by the well-intentioned many would suit most societies </a:t>
            </a:r>
          </a:p>
          <a:p>
            <a:pPr lvl="1"/>
            <a:r>
              <a:rPr lang="en-US" sz="1600" b="1" i="0" dirty="0" smtClean="0">
                <a:solidFill>
                  <a:schemeClr val="tx2"/>
                </a:solidFill>
                <a:latin typeface="Arial Narrow" pitchFamily="34" charset="0"/>
              </a:rPr>
              <a:t>a.k.a. Polity</a:t>
            </a:r>
          </a:p>
          <a:p>
            <a:r>
              <a:rPr lang="en-US" sz="2000" b="1" i="0" dirty="0" smtClean="0">
                <a:solidFill>
                  <a:schemeClr val="tx2"/>
                </a:solidFill>
                <a:latin typeface="Arial Narrow" pitchFamily="34" charset="0"/>
              </a:rPr>
              <a:t>Argued that in a polity, the best-qualified citizens, whether rich or poor, would dominate government.</a:t>
            </a:r>
          </a:p>
          <a:p>
            <a:endParaRPr lang="en-US"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Niccolo</a:t>
            </a:r>
            <a:r>
              <a:rPr lang="en-US" dirty="0" smtClean="0"/>
              <a:t> Machiavelli  	</a:t>
            </a:r>
            <a:r>
              <a:rPr lang="en-US" i="1" dirty="0" smtClean="0"/>
              <a:t>1469 - 1527</a:t>
            </a:r>
            <a:endParaRPr lang="en-US" i="1" dirty="0"/>
          </a:p>
        </p:txBody>
      </p:sp>
      <p:sp>
        <p:nvSpPr>
          <p:cNvPr id="3" name="Content Placeholder 2"/>
          <p:cNvSpPr>
            <a:spLocks noGrp="1"/>
          </p:cNvSpPr>
          <p:nvPr>
            <p:ph idx="1"/>
          </p:nvPr>
        </p:nvSpPr>
        <p:spPr>
          <a:xfrm>
            <a:off x="0" y="685800"/>
            <a:ext cx="9144000" cy="5867400"/>
          </a:xfrm>
        </p:spPr>
        <p:txBody>
          <a:bodyPr/>
          <a:lstStyle/>
          <a:p>
            <a:r>
              <a:rPr lang="en-US" sz="2200" b="1" i="0" dirty="0" smtClean="0">
                <a:solidFill>
                  <a:schemeClr val="tx2"/>
                </a:solidFill>
                <a:latin typeface="Arial Narrow" pitchFamily="34" charset="0"/>
              </a:rPr>
              <a:t>An Italian political philosopher </a:t>
            </a:r>
          </a:p>
          <a:p>
            <a:r>
              <a:rPr lang="en-US" sz="2200" b="1" i="0" dirty="0" smtClean="0">
                <a:solidFill>
                  <a:schemeClr val="tx2"/>
                </a:solidFill>
                <a:latin typeface="Arial Narrow" pitchFamily="34" charset="0"/>
              </a:rPr>
              <a:t>Machiavelli examined the behavior of leaders, good and bad. </a:t>
            </a:r>
          </a:p>
          <a:p>
            <a:pPr lvl="1"/>
            <a:r>
              <a:rPr lang="en-US" sz="1800" b="1" i="0" dirty="0" smtClean="0">
                <a:solidFill>
                  <a:schemeClr val="tx2"/>
                </a:solidFill>
                <a:latin typeface="Arial Narrow" pitchFamily="34" charset="0"/>
              </a:rPr>
              <a:t>He developed ideas about how best to win the power struggle game.</a:t>
            </a:r>
          </a:p>
          <a:p>
            <a:endParaRPr lang="en-US" sz="800" b="1" dirty="0" smtClean="0">
              <a:solidFill>
                <a:schemeClr val="tx2"/>
              </a:solidFill>
              <a:latin typeface="Arial Narrow" pitchFamily="34" charset="0"/>
            </a:endParaRPr>
          </a:p>
          <a:p>
            <a:r>
              <a:rPr lang="en-US" sz="2200" b="1" dirty="0" smtClean="0">
                <a:solidFill>
                  <a:schemeClr val="tx2"/>
                </a:solidFill>
                <a:latin typeface="Arial Narrow" pitchFamily="34" charset="0"/>
              </a:rPr>
              <a:t>The Prince</a:t>
            </a:r>
            <a:r>
              <a:rPr lang="en-US" sz="2200" b="1" i="0" dirty="0" smtClean="0">
                <a:solidFill>
                  <a:schemeClr val="tx2"/>
                </a:solidFill>
                <a:latin typeface="Arial Narrow" pitchFamily="34" charset="0"/>
              </a:rPr>
              <a:t> - describes strategies that a prince, or ruler, could use to acquire power, create a strong state, and keep it safe from attack.  </a:t>
            </a:r>
          </a:p>
          <a:p>
            <a:pPr lvl="1"/>
            <a:r>
              <a:rPr lang="en-US" sz="1800" b="1" i="0" dirty="0" smtClean="0">
                <a:solidFill>
                  <a:schemeClr val="tx2"/>
                </a:solidFill>
                <a:latin typeface="Arial Narrow" pitchFamily="34" charset="0"/>
              </a:rPr>
              <a:t>Urged rulers to take a hard look at the world as it is, not as it ought to be.  </a:t>
            </a:r>
          </a:p>
          <a:p>
            <a:pPr lvl="1"/>
            <a:r>
              <a:rPr lang="en-US" sz="1800" b="1" i="0" dirty="0" smtClean="0">
                <a:solidFill>
                  <a:schemeClr val="tx2"/>
                </a:solidFill>
                <a:latin typeface="Arial Narrow" pitchFamily="34" charset="0"/>
              </a:rPr>
              <a:t>A prince can not afford to look to morality as their guide to action</a:t>
            </a:r>
          </a:p>
          <a:p>
            <a:pPr lvl="1"/>
            <a:r>
              <a:rPr lang="en-US" sz="1800" b="1" i="0" dirty="0" smtClean="0">
                <a:solidFill>
                  <a:schemeClr val="tx2"/>
                </a:solidFill>
                <a:latin typeface="Arial Narrow" pitchFamily="34" charset="0"/>
              </a:rPr>
              <a:t>“how we live is so far removed from how we ought to live, that he who abandons what is done for what ought to be done, will rather bring about his own ruin than his preservation.”</a:t>
            </a:r>
          </a:p>
          <a:p>
            <a:endParaRPr lang="en-US" sz="800" b="1" i="0" dirty="0" smtClean="0">
              <a:solidFill>
                <a:schemeClr val="tx2"/>
              </a:solidFill>
              <a:latin typeface="Arial Narrow" pitchFamily="34" charset="0"/>
            </a:endParaRPr>
          </a:p>
          <a:p>
            <a:r>
              <a:rPr lang="en-US" sz="2200" b="1" i="0" dirty="0" smtClean="0">
                <a:solidFill>
                  <a:schemeClr val="tx2"/>
                </a:solidFill>
                <a:latin typeface="Arial Narrow" pitchFamily="34" charset="0"/>
              </a:rPr>
              <a:t>The Power Struggle Game </a:t>
            </a:r>
          </a:p>
          <a:p>
            <a:pPr lvl="1"/>
            <a:r>
              <a:rPr lang="en-US" sz="1800" b="1" i="0" dirty="0" smtClean="0">
                <a:solidFill>
                  <a:schemeClr val="tx2"/>
                </a:solidFill>
                <a:latin typeface="Arial Narrow" pitchFamily="34" charset="0"/>
              </a:rPr>
              <a:t>A ruler needs to be as smart as a fox and as strong as a lion.</a:t>
            </a:r>
          </a:p>
          <a:p>
            <a:pPr lvl="1"/>
            <a:r>
              <a:rPr lang="en-US" sz="1800" b="1" i="0" dirty="0" smtClean="0">
                <a:solidFill>
                  <a:schemeClr val="tx2"/>
                </a:solidFill>
                <a:latin typeface="Arial Narrow" pitchFamily="34" charset="0"/>
              </a:rPr>
              <a:t>A prince must be prepared to do whatever is necessary for the survival of their state. </a:t>
            </a:r>
          </a:p>
          <a:p>
            <a:pPr lvl="2"/>
            <a:r>
              <a:rPr lang="en-US" sz="1600" b="1" i="0" dirty="0" smtClean="0">
                <a:solidFill>
                  <a:schemeClr val="tx2"/>
                </a:solidFill>
                <a:latin typeface="Arial Narrow" pitchFamily="34" charset="0"/>
              </a:rPr>
              <a:t>“the end justifies the means.” </a:t>
            </a:r>
          </a:p>
          <a:p>
            <a:pPr lvl="2"/>
            <a:r>
              <a:rPr lang="en-US" sz="1600" b="1" i="0" dirty="0" smtClean="0">
                <a:solidFill>
                  <a:schemeClr val="tx2"/>
                </a:solidFill>
                <a:latin typeface="Arial Narrow" pitchFamily="34" charset="0"/>
              </a:rPr>
              <a:t>A prince must not hesitate to “destroy those who can and will injure him” </a:t>
            </a:r>
          </a:p>
          <a:p>
            <a:pPr lvl="2"/>
            <a:r>
              <a:rPr lang="en-US" sz="1600" b="1" i="0" dirty="0" smtClean="0">
                <a:solidFill>
                  <a:schemeClr val="tx2"/>
                </a:solidFill>
                <a:latin typeface="Arial Narrow" pitchFamily="34" charset="0"/>
              </a:rPr>
              <a:t>Instill fear in others, even if this costs him the love of the people.  </a:t>
            </a:r>
          </a:p>
          <a:p>
            <a:pPr lvl="2"/>
            <a:r>
              <a:rPr lang="en-US" sz="1600" b="1" i="0" dirty="0" smtClean="0">
                <a:solidFill>
                  <a:schemeClr val="tx2"/>
                </a:solidFill>
                <a:latin typeface="Arial Narrow" pitchFamily="34" charset="0"/>
              </a:rPr>
              <a:t>“it is safer to be feared than loved.”</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		</a:t>
            </a:r>
            <a:r>
              <a:rPr lang="en-US" i="1" dirty="0" smtClean="0"/>
              <a:t>1588 - 1679</a:t>
            </a:r>
            <a:endParaRPr lang="en-US" i="1" dirty="0"/>
          </a:p>
        </p:txBody>
      </p:sp>
      <p:sp>
        <p:nvSpPr>
          <p:cNvPr id="3" name="Content Placeholder 2"/>
          <p:cNvSpPr>
            <a:spLocks noGrp="1"/>
          </p:cNvSpPr>
          <p:nvPr>
            <p:ph idx="1"/>
          </p:nvPr>
        </p:nvSpPr>
        <p:spPr>
          <a:xfrm>
            <a:off x="0" y="685800"/>
            <a:ext cx="9144000" cy="5638800"/>
          </a:xfrm>
        </p:spPr>
        <p:txBody>
          <a:bodyPr/>
          <a:lstStyle/>
          <a:p>
            <a:r>
              <a:rPr lang="en-US" sz="2000" b="1" i="0" dirty="0" smtClean="0">
                <a:solidFill>
                  <a:schemeClr val="tx2"/>
                </a:solidFill>
                <a:latin typeface="Arial Narrow" pitchFamily="34" charset="0"/>
              </a:rPr>
              <a:t>English philosopher</a:t>
            </a:r>
          </a:p>
          <a:p>
            <a:r>
              <a:rPr lang="en-US" sz="2000" b="1" i="0" dirty="0" smtClean="0">
                <a:solidFill>
                  <a:schemeClr val="tx2"/>
                </a:solidFill>
                <a:latin typeface="Arial Narrow" pitchFamily="34" charset="0"/>
              </a:rPr>
              <a:t>First to introduce the idea that government was the result of a social contract between people and their rulers</a:t>
            </a:r>
          </a:p>
          <a:p>
            <a:pPr lvl="1"/>
            <a:r>
              <a:rPr lang="en-US" sz="1600" b="1" i="0" dirty="0" smtClean="0">
                <a:solidFill>
                  <a:schemeClr val="tx2"/>
                </a:solidFill>
                <a:latin typeface="Arial Narrow" pitchFamily="34" charset="0"/>
              </a:rPr>
              <a:t>Thought that people were too selfish to govern themselves and needed the protection of a strong ruler. </a:t>
            </a:r>
          </a:p>
          <a:p>
            <a:endParaRPr lang="en-US" sz="800" b="1" i="0" dirty="0" smtClean="0">
              <a:solidFill>
                <a:schemeClr val="tx2"/>
              </a:solidFill>
              <a:latin typeface="Arial Narrow" pitchFamily="34" charset="0"/>
            </a:endParaRPr>
          </a:p>
          <a:p>
            <a:endParaRPr lang="en-US" sz="1000" b="1" i="0" dirty="0" smtClean="0">
              <a:solidFill>
                <a:schemeClr val="tx2"/>
              </a:solidFill>
              <a:latin typeface="Arial Narrow" pitchFamily="34" charset="0"/>
            </a:endParaRPr>
          </a:p>
          <a:p>
            <a:r>
              <a:rPr lang="en-US" sz="2000" b="1" i="0" dirty="0" smtClean="0">
                <a:solidFill>
                  <a:schemeClr val="tx2"/>
                </a:solidFill>
                <a:latin typeface="Arial Narrow" pitchFamily="34" charset="0"/>
              </a:rPr>
              <a:t>Theory</a:t>
            </a:r>
          </a:p>
          <a:p>
            <a:pPr lvl="1"/>
            <a:r>
              <a:rPr lang="en-US" sz="1600" b="1" i="0" dirty="0" smtClean="0">
                <a:solidFill>
                  <a:schemeClr val="tx2"/>
                </a:solidFill>
                <a:latin typeface="Arial Narrow" pitchFamily="34" charset="0"/>
              </a:rPr>
              <a:t>People once lived in a state of nature before any governments had been formed and were free to do as they pleased, without laws or other restraints. </a:t>
            </a:r>
          </a:p>
          <a:p>
            <a:pPr lvl="1"/>
            <a:r>
              <a:rPr lang="en-US" sz="1600" b="1" i="0" dirty="0" smtClean="0">
                <a:solidFill>
                  <a:schemeClr val="tx2"/>
                </a:solidFill>
                <a:latin typeface="Arial Narrow" pitchFamily="34" charset="0"/>
              </a:rPr>
              <a:t>Some people used their freedom to prey on others - the result “every man against every man.”</a:t>
            </a:r>
            <a:endParaRPr lang="en-US" sz="400" b="1" i="0" dirty="0" smtClean="0">
              <a:solidFill>
                <a:schemeClr val="tx2"/>
              </a:solidFill>
              <a:latin typeface="Arial Narrow" pitchFamily="34" charset="0"/>
            </a:endParaRPr>
          </a:p>
          <a:p>
            <a:endParaRPr lang="en-US" sz="1000" b="1" i="0" dirty="0" smtClean="0">
              <a:solidFill>
                <a:schemeClr val="tx2"/>
              </a:solidFill>
              <a:latin typeface="Arial Narrow" pitchFamily="34" charset="0"/>
            </a:endParaRPr>
          </a:p>
          <a:p>
            <a:r>
              <a:rPr lang="en-US" sz="2000" b="1" i="0" dirty="0" smtClean="0">
                <a:solidFill>
                  <a:schemeClr val="tx2"/>
                </a:solidFill>
                <a:latin typeface="Arial Narrow" pitchFamily="34" charset="0"/>
              </a:rPr>
              <a:t>The Social Contract</a:t>
            </a:r>
          </a:p>
          <a:p>
            <a:pPr lvl="1"/>
            <a:r>
              <a:rPr lang="en-US" sz="1600" b="1" i="0" dirty="0" smtClean="0">
                <a:solidFill>
                  <a:schemeClr val="tx2"/>
                </a:solidFill>
                <a:latin typeface="Arial Narrow" pitchFamily="34" charset="0"/>
              </a:rPr>
              <a:t>People to give up some of their freedom by agreeing to obey an absolute ruler </a:t>
            </a:r>
          </a:p>
          <a:p>
            <a:pPr lvl="1"/>
            <a:r>
              <a:rPr lang="en-US" sz="1600" b="1" i="0" dirty="0" smtClean="0">
                <a:solidFill>
                  <a:schemeClr val="tx2"/>
                </a:solidFill>
                <a:latin typeface="Arial Narrow" pitchFamily="34" charset="0"/>
              </a:rPr>
              <a:t>The ruler agreed to bring peace and order to society.  </a:t>
            </a:r>
          </a:p>
          <a:p>
            <a:endParaRPr lang="en-US" sz="1000" b="1" i="0" dirty="0" smtClean="0">
              <a:solidFill>
                <a:schemeClr val="tx2"/>
              </a:solidFill>
              <a:latin typeface="Arial Narrow" pitchFamily="34" charset="0"/>
            </a:endParaRPr>
          </a:p>
          <a:p>
            <a:r>
              <a:rPr lang="en-US" sz="2000" b="1" i="0" dirty="0" smtClean="0">
                <a:solidFill>
                  <a:schemeClr val="tx2"/>
                </a:solidFill>
                <a:latin typeface="Arial Narrow" pitchFamily="34" charset="0"/>
              </a:rPr>
              <a:t>Hobbes did not promote democracy </a:t>
            </a:r>
          </a:p>
          <a:p>
            <a:pPr lvl="1"/>
            <a:r>
              <a:rPr lang="en-US" sz="1600" b="1" i="0" dirty="0" smtClean="0">
                <a:solidFill>
                  <a:schemeClr val="tx2"/>
                </a:solidFill>
                <a:latin typeface="Arial Narrow" pitchFamily="34" charset="0"/>
              </a:rPr>
              <a:t>The social-contract theory did lay the groundwork for the idea that government was formed by the consent of the people.</a:t>
            </a:r>
            <a:endParaRPr lang="en-US" sz="1600" b="1" i="0" dirty="0">
              <a:solidFill>
                <a:schemeClr val="tx2"/>
              </a:solidFill>
              <a:latin typeface="Arial Narrow" pitchFamily="34"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			</a:t>
            </a:r>
            <a:r>
              <a:rPr lang="en-US" i="1" dirty="0" smtClean="0"/>
              <a:t>1632 - 1704</a:t>
            </a:r>
            <a:endParaRPr lang="en-US" i="1" dirty="0"/>
          </a:p>
        </p:txBody>
      </p:sp>
      <p:sp>
        <p:nvSpPr>
          <p:cNvPr id="3" name="Content Placeholder 2"/>
          <p:cNvSpPr>
            <a:spLocks noGrp="1"/>
          </p:cNvSpPr>
          <p:nvPr>
            <p:ph idx="1"/>
          </p:nvPr>
        </p:nvSpPr>
        <p:spPr>
          <a:xfrm>
            <a:off x="0" y="609600"/>
            <a:ext cx="9144000" cy="5867400"/>
          </a:xfrm>
        </p:spPr>
        <p:txBody>
          <a:bodyPr/>
          <a:lstStyle/>
          <a:p>
            <a:r>
              <a:rPr lang="en-US" sz="2000" b="1" i="0" dirty="0" smtClean="0">
                <a:solidFill>
                  <a:schemeClr val="tx2"/>
                </a:solidFill>
              </a:rPr>
              <a:t>An English political theorist and philosopher </a:t>
            </a:r>
          </a:p>
          <a:p>
            <a:r>
              <a:rPr lang="en-US" sz="2000" b="1" i="0" dirty="0" smtClean="0">
                <a:solidFill>
                  <a:schemeClr val="tx2"/>
                </a:solidFill>
              </a:rPr>
              <a:t>Helped lay the foundations for democratic government. </a:t>
            </a:r>
          </a:p>
          <a:p>
            <a:r>
              <a:rPr lang="en-US" sz="2000" b="1" i="0" dirty="0" smtClean="0">
                <a:solidFill>
                  <a:schemeClr val="tx2"/>
                </a:solidFill>
              </a:rPr>
              <a:t>Believed that people formed governments to protect their rights, not to save them from themselves.  </a:t>
            </a:r>
          </a:p>
          <a:p>
            <a:endParaRPr lang="en-US" sz="800" b="1" i="0" dirty="0" smtClean="0">
              <a:solidFill>
                <a:schemeClr val="tx2"/>
              </a:solidFill>
            </a:endParaRPr>
          </a:p>
          <a:p>
            <a:r>
              <a:rPr lang="en-US" sz="2000" b="1" i="0" dirty="0" smtClean="0">
                <a:solidFill>
                  <a:schemeClr val="tx2"/>
                </a:solidFill>
              </a:rPr>
              <a:t>Social Contract</a:t>
            </a:r>
          </a:p>
          <a:p>
            <a:pPr lvl="1"/>
            <a:r>
              <a:rPr lang="en-US" sz="1700" b="1" i="0" dirty="0" smtClean="0">
                <a:solidFill>
                  <a:schemeClr val="tx2"/>
                </a:solidFill>
              </a:rPr>
              <a:t>Argued that all people were equal and enjoyed certain natural rights, or rights that all people have by virtue of being human.</a:t>
            </a:r>
          </a:p>
          <a:p>
            <a:pPr lvl="2"/>
            <a:r>
              <a:rPr lang="en-US" sz="1500" b="1" i="0" dirty="0" smtClean="0">
                <a:solidFill>
                  <a:schemeClr val="tx2"/>
                </a:solidFill>
              </a:rPr>
              <a:t>Right to life</a:t>
            </a:r>
          </a:p>
          <a:p>
            <a:pPr lvl="2"/>
            <a:r>
              <a:rPr lang="en-US" sz="1500" b="1" i="0" dirty="0" smtClean="0">
                <a:solidFill>
                  <a:schemeClr val="tx2"/>
                </a:solidFill>
              </a:rPr>
              <a:t>Liberty</a:t>
            </a:r>
          </a:p>
          <a:p>
            <a:pPr lvl="2"/>
            <a:r>
              <a:rPr lang="en-US" sz="1500" b="1" i="0" dirty="0" smtClean="0">
                <a:solidFill>
                  <a:schemeClr val="tx2"/>
                </a:solidFill>
              </a:rPr>
              <a:t>Ownership of property produced or gained through one’s own labors.</a:t>
            </a:r>
          </a:p>
          <a:p>
            <a:endParaRPr lang="en-US" sz="800" b="1" i="0" dirty="0" smtClean="0">
              <a:solidFill>
                <a:schemeClr val="tx2"/>
              </a:solidFill>
            </a:endParaRPr>
          </a:p>
          <a:p>
            <a:r>
              <a:rPr lang="en-US" sz="2000" b="1" i="0" dirty="0" smtClean="0">
                <a:solidFill>
                  <a:schemeClr val="tx2"/>
                </a:solidFill>
              </a:rPr>
              <a:t>Agreed with Hobbes that it was in people’s self-interest to enter into a social contract that exchanged some of their freedom for the protection of government. </a:t>
            </a:r>
          </a:p>
          <a:p>
            <a:r>
              <a:rPr lang="en-US" sz="2000" b="1" i="0" dirty="0" smtClean="0">
                <a:solidFill>
                  <a:schemeClr val="tx2"/>
                </a:solidFill>
              </a:rPr>
              <a:t>Argued that the social contract was provisional</a:t>
            </a:r>
          </a:p>
          <a:p>
            <a:pPr lvl="1"/>
            <a:r>
              <a:rPr lang="en-US" sz="1700" b="1" i="0" dirty="0" smtClean="0">
                <a:solidFill>
                  <a:schemeClr val="tx2"/>
                </a:solidFill>
              </a:rPr>
              <a:t>If a ruler failed to protect the people’s life, liberty, and property, then the people had a right to overthrow that ruler and establish a new government.</a:t>
            </a:r>
          </a:p>
          <a:p>
            <a:endParaRPr lang="en-US" sz="800" b="1" i="0" dirty="0" smtClean="0">
              <a:solidFill>
                <a:schemeClr val="tx2"/>
              </a:solidFill>
            </a:endParaRPr>
          </a:p>
          <a:p>
            <a:r>
              <a:rPr lang="en-US" sz="2000" b="1" i="0" dirty="0" smtClean="0">
                <a:solidFill>
                  <a:schemeClr val="tx2"/>
                </a:solidFill>
              </a:rPr>
              <a:t>The purpose of government is to protect the rights of the people</a:t>
            </a:r>
            <a:endParaRPr lang="en-US" sz="2000" b="1" i="0" dirty="0">
              <a:solidFill>
                <a:schemeClr val="tx2"/>
              </a:solidFil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Section </a:t>
            </a:r>
            <a:r>
              <a:rPr lang="en-US" dirty="0" err="1" smtClean="0"/>
              <a:t>i</a:t>
            </a:r>
            <a:r>
              <a:rPr lang="en-US" dirty="0" smtClean="0"/>
              <a:t/>
            </a:r>
            <a:br>
              <a:rPr lang="en-US" dirty="0" smtClean="0"/>
            </a:br>
            <a:r>
              <a:rPr lang="en-US" dirty="0" smtClean="0"/>
              <a:t/>
            </a:r>
            <a:br>
              <a:rPr lang="en-US" dirty="0" smtClean="0"/>
            </a:br>
            <a:endParaRPr lang="en-US" dirty="0"/>
          </a:p>
        </p:txBody>
      </p:sp>
      <p:sp>
        <p:nvSpPr>
          <p:cNvPr id="5" name="Text Placeholder 4"/>
          <p:cNvSpPr>
            <a:spLocks noGrp="1"/>
          </p:cNvSpPr>
          <p:nvPr>
            <p:ph type="body" idx="1"/>
          </p:nvPr>
        </p:nvSpPr>
        <p:spPr/>
        <p:txBody>
          <a:bodyPr/>
          <a:lstStyle/>
          <a:p>
            <a:r>
              <a:rPr lang="en-US" b="1" dirty="0" smtClean="0"/>
              <a:t>Role of Government</a:t>
            </a: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Government?</a:t>
            </a:r>
            <a:endParaRPr lang="en-US" b="1" dirty="0"/>
          </a:p>
        </p:txBody>
      </p:sp>
      <p:sp>
        <p:nvSpPr>
          <p:cNvPr id="3" name="Content Placeholder 2"/>
          <p:cNvSpPr>
            <a:spLocks noGrp="1"/>
          </p:cNvSpPr>
          <p:nvPr>
            <p:ph idx="1"/>
          </p:nvPr>
        </p:nvSpPr>
        <p:spPr/>
        <p:txBody>
          <a:bodyPr/>
          <a:lstStyle/>
          <a:p>
            <a:r>
              <a:rPr lang="en-US" dirty="0" smtClean="0"/>
              <a:t>Definition</a:t>
            </a:r>
          </a:p>
          <a:p>
            <a:pPr lvl="1"/>
            <a:r>
              <a:rPr lang="en-US" dirty="0"/>
              <a:t>a</a:t>
            </a:r>
            <a:r>
              <a:rPr lang="en-US" dirty="0" smtClean="0"/>
              <a:t>n establishment with the power to make and enforce rules for a group of people living in a political unit or state.</a:t>
            </a:r>
          </a:p>
          <a:p>
            <a:pPr lvl="1"/>
            <a:endParaRPr lang="en-US" dirty="0"/>
          </a:p>
          <a:p>
            <a:r>
              <a:rPr lang="en-US" dirty="0" smtClean="0"/>
              <a:t>Purpose</a:t>
            </a:r>
          </a:p>
          <a:p>
            <a:pPr lvl="1"/>
            <a:r>
              <a:rPr lang="en-US" dirty="0" smtClean="0"/>
              <a:t>Governments make and enforce laws for the public good </a:t>
            </a:r>
          </a:p>
          <a:p>
            <a:pPr lvl="1"/>
            <a:r>
              <a:rPr lang="en-US" dirty="0" smtClean="0"/>
              <a:t>Protect the interests of the people</a:t>
            </a:r>
          </a:p>
          <a:p>
            <a:pPr lvl="1">
              <a:buNone/>
            </a:pPr>
            <a:endParaRPr lang="en-US"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Government</a:t>
            </a:r>
            <a:endParaRPr lang="en-US" b="1" dirty="0"/>
          </a:p>
        </p:txBody>
      </p:sp>
      <p:sp>
        <p:nvSpPr>
          <p:cNvPr id="3" name="Content Placeholder 2"/>
          <p:cNvSpPr>
            <a:spLocks noGrp="1"/>
          </p:cNvSpPr>
          <p:nvPr>
            <p:ph idx="1"/>
          </p:nvPr>
        </p:nvSpPr>
        <p:spPr>
          <a:xfrm>
            <a:off x="457200" y="838200"/>
            <a:ext cx="8229600" cy="4876800"/>
          </a:xfrm>
        </p:spPr>
        <p:txBody>
          <a:bodyPr/>
          <a:lstStyle/>
          <a:p>
            <a:pPr marL="514350" indent="-514350">
              <a:buFont typeface="+mj-lt"/>
              <a:buAutoNum type="arabicPeriod"/>
            </a:pPr>
            <a:r>
              <a:rPr lang="en-US" dirty="0" smtClean="0"/>
              <a:t>Maintaining order</a:t>
            </a:r>
          </a:p>
          <a:p>
            <a:pPr marL="514350" indent="-514350">
              <a:buFont typeface="+mj-lt"/>
              <a:buAutoNum type="arabicPeriod"/>
            </a:pPr>
            <a:endParaRPr lang="en-US" dirty="0" smtClean="0"/>
          </a:p>
          <a:p>
            <a:pPr marL="514350" indent="-514350">
              <a:buFont typeface="+mj-lt"/>
              <a:buAutoNum type="arabicPeriod"/>
            </a:pPr>
            <a:r>
              <a:rPr lang="en-US" dirty="0" smtClean="0"/>
              <a:t>Providing Services</a:t>
            </a:r>
          </a:p>
          <a:p>
            <a:pPr marL="514350" indent="-514350">
              <a:buFont typeface="+mj-lt"/>
              <a:buAutoNum type="arabicPeriod"/>
            </a:pPr>
            <a:endParaRPr lang="en-US" dirty="0"/>
          </a:p>
          <a:p>
            <a:pPr marL="514350" indent="-514350">
              <a:buFont typeface="+mj-lt"/>
              <a:buAutoNum type="arabicPeriod"/>
            </a:pPr>
            <a:r>
              <a:rPr lang="en-US" dirty="0" smtClean="0"/>
              <a:t>Resolving Conflict</a:t>
            </a:r>
          </a:p>
          <a:p>
            <a:pPr marL="514350" indent="-514350">
              <a:buFont typeface="+mj-lt"/>
              <a:buAutoNum type="arabicPeriod"/>
            </a:pPr>
            <a:endParaRPr lang="en-US" dirty="0" smtClean="0"/>
          </a:p>
          <a:p>
            <a:pPr marL="514350" indent="-514350">
              <a:buFont typeface="+mj-lt"/>
              <a:buAutoNum type="arabicPeriod"/>
            </a:pPr>
            <a:r>
              <a:rPr lang="en-US" dirty="0" smtClean="0"/>
              <a:t>Promoting values</a:t>
            </a:r>
          </a:p>
          <a:p>
            <a:pPr>
              <a:buNone/>
            </a:pPr>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Origins of Government</a:t>
            </a:r>
            <a:endParaRPr lang="en-US" b="1" dirty="0"/>
          </a:p>
        </p:txBody>
      </p:sp>
      <p:sp>
        <p:nvSpPr>
          <p:cNvPr id="3" name="Content Placeholder 2"/>
          <p:cNvSpPr>
            <a:spLocks noGrp="1"/>
          </p:cNvSpPr>
          <p:nvPr>
            <p:ph sz="half" idx="1"/>
          </p:nvPr>
        </p:nvSpPr>
        <p:spPr>
          <a:xfrm>
            <a:off x="457200" y="838200"/>
            <a:ext cx="4038600" cy="4800600"/>
          </a:xfrm>
        </p:spPr>
        <p:txBody>
          <a:bodyPr>
            <a:normAutofit fontScale="92500" lnSpcReduction="20000"/>
          </a:bodyPr>
          <a:lstStyle/>
          <a:p>
            <a:r>
              <a:rPr lang="en-US" dirty="0" smtClean="0"/>
              <a:t>Prehistory</a:t>
            </a:r>
          </a:p>
          <a:p>
            <a:pPr lvl="1"/>
            <a:r>
              <a:rPr lang="en-US" dirty="0" smtClean="0"/>
              <a:t>Cavemen</a:t>
            </a:r>
          </a:p>
          <a:p>
            <a:pPr lvl="1"/>
            <a:r>
              <a:rPr lang="en-US" dirty="0" smtClean="0"/>
              <a:t>Nomadic tribes</a:t>
            </a:r>
          </a:p>
          <a:p>
            <a:r>
              <a:rPr lang="en-US" dirty="0" smtClean="0"/>
              <a:t>Ancient History</a:t>
            </a:r>
          </a:p>
          <a:p>
            <a:pPr lvl="1"/>
            <a:r>
              <a:rPr lang="en-US" dirty="0" smtClean="0"/>
              <a:t>Egyptians</a:t>
            </a:r>
          </a:p>
          <a:p>
            <a:pPr lvl="2"/>
            <a:r>
              <a:rPr lang="en-US" dirty="0" smtClean="0"/>
              <a:t>Human Gods</a:t>
            </a:r>
          </a:p>
          <a:p>
            <a:pPr lvl="1"/>
            <a:r>
              <a:rPr lang="en-US" dirty="0" smtClean="0"/>
              <a:t>Greeks</a:t>
            </a:r>
          </a:p>
          <a:p>
            <a:pPr lvl="2"/>
            <a:r>
              <a:rPr lang="en-US" dirty="0" smtClean="0"/>
              <a:t>Aristocracies</a:t>
            </a:r>
          </a:p>
          <a:p>
            <a:pPr lvl="2"/>
            <a:r>
              <a:rPr lang="en-US" dirty="0" smtClean="0"/>
              <a:t>City-states</a:t>
            </a:r>
          </a:p>
          <a:p>
            <a:pPr lvl="2"/>
            <a:r>
              <a:rPr lang="en-US" dirty="0" smtClean="0"/>
              <a:t>Direct Democracy</a:t>
            </a:r>
          </a:p>
          <a:p>
            <a:pPr lvl="1"/>
            <a:r>
              <a:rPr lang="en-US" dirty="0" smtClean="0"/>
              <a:t>Romans</a:t>
            </a:r>
          </a:p>
          <a:p>
            <a:pPr lvl="2"/>
            <a:r>
              <a:rPr lang="en-US" dirty="0" smtClean="0"/>
              <a:t>Representative Government</a:t>
            </a:r>
          </a:p>
          <a:p>
            <a:pPr lvl="3"/>
            <a:r>
              <a:rPr lang="en-US" dirty="0" smtClean="0"/>
              <a:t>Republic</a:t>
            </a:r>
          </a:p>
          <a:p>
            <a:pPr lvl="3"/>
            <a:r>
              <a:rPr lang="en-US" dirty="0" smtClean="0"/>
              <a:t>Senate</a:t>
            </a:r>
          </a:p>
        </p:txBody>
      </p:sp>
      <p:sp>
        <p:nvSpPr>
          <p:cNvPr id="4" name="Content Placeholder 3"/>
          <p:cNvSpPr>
            <a:spLocks noGrp="1"/>
          </p:cNvSpPr>
          <p:nvPr>
            <p:ph sz="half" idx="2"/>
          </p:nvPr>
        </p:nvSpPr>
        <p:spPr>
          <a:xfrm>
            <a:off x="4648200" y="838200"/>
            <a:ext cx="4495800" cy="4724400"/>
          </a:xfrm>
        </p:spPr>
        <p:txBody>
          <a:bodyPr>
            <a:normAutofit fontScale="92500" lnSpcReduction="20000"/>
          </a:bodyPr>
          <a:lstStyle/>
          <a:p>
            <a:r>
              <a:rPr lang="en-US" dirty="0" smtClean="0"/>
              <a:t>Medieval History</a:t>
            </a:r>
          </a:p>
          <a:p>
            <a:pPr lvl="1"/>
            <a:r>
              <a:rPr lang="en-US" dirty="0" smtClean="0"/>
              <a:t>Christianity</a:t>
            </a:r>
          </a:p>
          <a:p>
            <a:pPr lvl="2"/>
            <a:r>
              <a:rPr lang="en-US" dirty="0" smtClean="0"/>
              <a:t>Divine Right of Kings</a:t>
            </a:r>
          </a:p>
          <a:p>
            <a:pPr lvl="2"/>
            <a:r>
              <a:rPr lang="en-US" dirty="0" smtClean="0"/>
              <a:t>Magna </a:t>
            </a:r>
            <a:r>
              <a:rPr lang="en-US" dirty="0" err="1" smtClean="0"/>
              <a:t>Carta</a:t>
            </a:r>
            <a:r>
              <a:rPr lang="en-US" dirty="0" smtClean="0"/>
              <a:t> (1215)</a:t>
            </a:r>
          </a:p>
          <a:p>
            <a:r>
              <a:rPr lang="en-US" dirty="0" smtClean="0"/>
              <a:t>Modern Age</a:t>
            </a:r>
          </a:p>
          <a:p>
            <a:pPr lvl="1"/>
            <a:r>
              <a:rPr lang="en-US" dirty="0" smtClean="0"/>
              <a:t>1776 to present</a:t>
            </a:r>
          </a:p>
          <a:p>
            <a:pPr lvl="2"/>
            <a:r>
              <a:rPr lang="en-US" dirty="0" smtClean="0"/>
              <a:t>Parliamentary System*</a:t>
            </a:r>
          </a:p>
          <a:p>
            <a:pPr lvl="2"/>
            <a:r>
              <a:rPr lang="en-US" dirty="0" smtClean="0"/>
              <a:t>Democracy</a:t>
            </a:r>
          </a:p>
          <a:p>
            <a:pPr lvl="2"/>
            <a:r>
              <a:rPr lang="en-US" dirty="0" smtClean="0"/>
              <a:t>Communism</a:t>
            </a:r>
          </a:p>
          <a:p>
            <a:pPr lvl="1">
              <a:buNone/>
            </a:pPr>
            <a:endParaRPr lang="en-US" dirty="0" smtClean="0"/>
          </a:p>
          <a:p>
            <a:pPr>
              <a:buFont typeface="Wingdings" pitchFamily="2" charset="2"/>
              <a:buChar char="v"/>
            </a:pPr>
            <a:r>
              <a:rPr lang="en-US" dirty="0" smtClean="0">
                <a:solidFill>
                  <a:schemeClr val="tx2"/>
                </a:solidFill>
              </a:rPr>
              <a:t>As society becomes more complex, how does the role of government change?</a:t>
            </a:r>
          </a:p>
          <a:p>
            <a:pPr lvl="1">
              <a:buNone/>
            </a:pPr>
            <a:endParaRPr lang="en-US"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457200"/>
          <a:ext cx="9144000" cy="25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0" y="2971800"/>
          <a:ext cx="9144000" cy="2362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218" name="Picture 2" descr="http://t1.gstatic.com/images?q=tbn:ANd9GcS05n1C_iKijv2XPCNWr1duhbgNG7hWM5UA6Jg99l1VXQD-1Sx7:gardenofpraise.com/images2/moses2.jpg"/>
          <p:cNvPicPr>
            <a:picLocks noChangeAspect="1" noChangeArrowheads="1"/>
          </p:cNvPicPr>
          <p:nvPr/>
        </p:nvPicPr>
        <p:blipFill>
          <a:blip r:embed="rId12" cstate="print"/>
          <a:srcRect/>
          <a:stretch>
            <a:fillRect/>
          </a:stretch>
        </p:blipFill>
        <p:spPr bwMode="auto">
          <a:xfrm>
            <a:off x="1066800" y="914400"/>
            <a:ext cx="1215655" cy="1600200"/>
          </a:xfrm>
          <a:prstGeom prst="rect">
            <a:avLst/>
          </a:prstGeom>
          <a:noFill/>
        </p:spPr>
      </p:pic>
      <p:pic>
        <p:nvPicPr>
          <p:cNvPr id="9220" name="Picture 4" descr="http://t1.gstatic.com/images?q=tbn:ANd9GcSJTu4VmKro_VXn1M7QJpdEpQpjWLzmBTmWpllQxU1ypNAIztsJ:spirittourism.com/wp-content/uploads/2012/11/Top-Five-Famous-Oldest-Greek-Temples-1024x768.jpg"/>
          <p:cNvPicPr>
            <a:picLocks noChangeAspect="1" noChangeArrowheads="1"/>
          </p:cNvPicPr>
          <p:nvPr/>
        </p:nvPicPr>
        <p:blipFill>
          <a:blip r:embed="rId13" cstate="print"/>
          <a:srcRect l="24710" t="8247" b="17526"/>
          <a:stretch>
            <a:fillRect/>
          </a:stretch>
        </p:blipFill>
        <p:spPr bwMode="auto">
          <a:xfrm>
            <a:off x="2819400" y="3048000"/>
            <a:ext cx="1524000" cy="1125416"/>
          </a:xfrm>
          <a:prstGeom prst="rect">
            <a:avLst/>
          </a:prstGeom>
          <a:noFill/>
        </p:spPr>
      </p:pic>
      <p:pic>
        <p:nvPicPr>
          <p:cNvPr id="9222" name="Picture 6" descr="http://t0.gstatic.com/images?q=tbn:ANd9GcQUkAE_Da2HkI6-zspDYZqX2ixTy_5wmriaZQxq9uQcMy4vz5PP:upload.wikimedia.org/wikipedia/commons/thumb/a/a3/Maccari-Cicero.jpg/400px-Maccari-Cicero.jpg"/>
          <p:cNvPicPr>
            <a:picLocks noChangeAspect="1" noChangeArrowheads="1"/>
          </p:cNvPicPr>
          <p:nvPr/>
        </p:nvPicPr>
        <p:blipFill>
          <a:blip r:embed="rId14" cstate="print"/>
          <a:srcRect t="18750"/>
          <a:stretch>
            <a:fillRect/>
          </a:stretch>
        </p:blipFill>
        <p:spPr bwMode="auto">
          <a:xfrm>
            <a:off x="4800600" y="381000"/>
            <a:ext cx="2209800" cy="1115078"/>
          </a:xfrm>
          <a:prstGeom prst="rect">
            <a:avLst/>
          </a:prstGeom>
          <a:noFill/>
        </p:spPr>
      </p:pic>
      <p:pic>
        <p:nvPicPr>
          <p:cNvPr id="9224" name="Picture 8" descr="http://t2.gstatic.com/images?q=tbn:ANd9GcSGT6HCN__cuwqaNiiPpzHbhmUXAHtdXS6RSTANbi5ea1-IIqdg:https://tbrown22.wikispaces.com/file/view/medieval-church-in-armenia-arm005.jpg/197288832/188x342/medieval-church-in-armenia-arm005.jpg"/>
          <p:cNvPicPr>
            <a:picLocks noChangeAspect="1" noChangeArrowheads="1"/>
          </p:cNvPicPr>
          <p:nvPr/>
        </p:nvPicPr>
        <p:blipFill>
          <a:blip r:embed="rId15" cstate="print"/>
          <a:srcRect/>
          <a:stretch>
            <a:fillRect/>
          </a:stretch>
        </p:blipFill>
        <p:spPr bwMode="auto">
          <a:xfrm>
            <a:off x="8001000" y="609600"/>
            <a:ext cx="1004835" cy="1828800"/>
          </a:xfrm>
          <a:prstGeom prst="rect">
            <a:avLst/>
          </a:prstGeom>
          <a:noFill/>
        </p:spPr>
      </p:pic>
      <p:pic>
        <p:nvPicPr>
          <p:cNvPr id="9226" name="Picture 10" descr="http://t3.gstatic.com/images?q=tbn:ANd9GcT4reQSHfDTJwmnSWm6waXWLflAdZ6xGZgNDLvzeKhqw-KTBlrq:www.vhinkle.com/feudal/magna_carta1.jpg"/>
          <p:cNvPicPr>
            <a:picLocks noChangeAspect="1" noChangeArrowheads="1"/>
          </p:cNvPicPr>
          <p:nvPr/>
        </p:nvPicPr>
        <p:blipFill>
          <a:blip r:embed="rId16" cstate="print"/>
          <a:srcRect/>
          <a:stretch>
            <a:fillRect/>
          </a:stretch>
        </p:blipFill>
        <p:spPr bwMode="auto">
          <a:xfrm>
            <a:off x="228600" y="4343400"/>
            <a:ext cx="1447800" cy="1840671"/>
          </a:xfrm>
          <a:prstGeom prst="rect">
            <a:avLst/>
          </a:prstGeom>
          <a:noFill/>
        </p:spPr>
      </p:pic>
      <p:pic>
        <p:nvPicPr>
          <p:cNvPr id="9228" name="Picture 12" descr="http://t3.gstatic.com/images?q=tbn:ANd9GcTz6fwT_VTvnyyCYi5jXMvJQn6Ljx3ExoDxj29DcKTlUrr83X6T:3.bp.blogspot.com/_y38fx8Y37gs/SlhdoxppYEI/AAAAAAAAAiQ/EgNUsvFEysQ/s400/MagnaCarta.jpg"/>
          <p:cNvPicPr>
            <a:picLocks noChangeAspect="1" noChangeArrowheads="1"/>
          </p:cNvPicPr>
          <p:nvPr/>
        </p:nvPicPr>
        <p:blipFill>
          <a:blip r:embed="rId17" cstate="print"/>
          <a:srcRect/>
          <a:stretch>
            <a:fillRect/>
          </a:stretch>
        </p:blipFill>
        <p:spPr bwMode="auto">
          <a:xfrm rot="20039543">
            <a:off x="1753854" y="4718156"/>
            <a:ext cx="959938" cy="1270072"/>
          </a:xfrm>
          <a:prstGeom prst="rect">
            <a:avLst/>
          </a:prstGeom>
          <a:noFill/>
        </p:spPr>
      </p:pic>
      <p:pic>
        <p:nvPicPr>
          <p:cNvPr id="9232" name="Picture 16" descr="http://t3.gstatic.com/images?q=tbn:ANd9GcTN3IjIUAhSmwDsrb3jfAnbRuEbtPQ6tWg11Wfj6M7aPR99gMDJJQ:4.bp.blogspot.com/-nrgmBbuo1Zo/ThB62IbnUPI/AAAAAAAAAKQ/HqJfzY92mrQ/s400/House_of_Commons.jpg"/>
          <p:cNvPicPr>
            <a:picLocks noChangeAspect="1" noChangeArrowheads="1"/>
          </p:cNvPicPr>
          <p:nvPr/>
        </p:nvPicPr>
        <p:blipFill>
          <a:blip r:embed="rId18" cstate="print"/>
          <a:srcRect/>
          <a:stretch>
            <a:fillRect/>
          </a:stretch>
        </p:blipFill>
        <p:spPr bwMode="auto">
          <a:xfrm>
            <a:off x="3733800" y="4343400"/>
            <a:ext cx="2238079" cy="1676400"/>
          </a:xfrm>
          <a:prstGeom prst="rect">
            <a:avLst/>
          </a:prstGeom>
          <a:noFill/>
        </p:spPr>
      </p:pic>
      <p:pic>
        <p:nvPicPr>
          <p:cNvPr id="9234" name="Picture 18" descr="http://t3.gstatic.com/images?q=tbn:ANd9GcThQjTBHROBQ1UHJiS-kE6hvv_chx0oq0SRUCqJSOF1ndmrCsbxgg:www.commonwealthbooks.org/William_and_Mary_receiving_the_dec_of_rights.jpg"/>
          <p:cNvPicPr>
            <a:picLocks noChangeAspect="1" noChangeArrowheads="1"/>
          </p:cNvPicPr>
          <p:nvPr/>
        </p:nvPicPr>
        <p:blipFill>
          <a:blip r:embed="rId19" cstate="print"/>
          <a:srcRect l="14982" t="10638" r="7116" b="8511"/>
          <a:stretch>
            <a:fillRect/>
          </a:stretch>
        </p:blipFill>
        <p:spPr bwMode="auto">
          <a:xfrm>
            <a:off x="6858000" y="5257800"/>
            <a:ext cx="1981200" cy="1447800"/>
          </a:xfrm>
          <a:prstGeom prst="rect">
            <a:avLst/>
          </a:prstGeom>
          <a:noFill/>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
            <a:ext cx="6781800" cy="707886"/>
          </a:xfrm>
          <a:prstGeom prst="rect">
            <a:avLst/>
          </a:prstGeom>
          <a:noFill/>
        </p:spPr>
        <p:txBody>
          <a:bodyPr wrap="square" rtlCol="0">
            <a:spAutoFit/>
          </a:bodyPr>
          <a:lstStyle/>
          <a:p>
            <a:pPr algn="ctr"/>
            <a:r>
              <a:rPr lang="en-US" sz="4000" b="1" dirty="0" smtClean="0">
                <a:solidFill>
                  <a:schemeClr val="tx2"/>
                </a:solidFill>
              </a:rPr>
              <a:t>Timeline of Democracy</a:t>
            </a:r>
            <a:endParaRPr lang="en-US" sz="4000" b="1" dirty="0">
              <a:solidFill>
                <a:schemeClr val="tx2"/>
              </a:solidFill>
            </a:endParaRPr>
          </a:p>
        </p:txBody>
      </p:sp>
      <p:cxnSp>
        <p:nvCxnSpPr>
          <p:cNvPr id="4" name="Straight Connector 3"/>
          <p:cNvCxnSpPr/>
          <p:nvPr/>
        </p:nvCxnSpPr>
        <p:spPr bwMode="auto">
          <a:xfrm>
            <a:off x="0" y="2362200"/>
            <a:ext cx="9144000"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 name="TextBox 4"/>
          <p:cNvSpPr txBox="1"/>
          <p:nvPr/>
        </p:nvSpPr>
        <p:spPr>
          <a:xfrm>
            <a:off x="381000" y="1752600"/>
            <a:ext cx="2438400" cy="461665"/>
          </a:xfrm>
          <a:prstGeom prst="rect">
            <a:avLst/>
          </a:prstGeom>
          <a:noFill/>
        </p:spPr>
        <p:txBody>
          <a:bodyPr wrap="square" rtlCol="0">
            <a:spAutoFit/>
          </a:bodyPr>
          <a:lstStyle/>
          <a:p>
            <a:r>
              <a:rPr lang="en-US" sz="2400" dirty="0" smtClean="0">
                <a:solidFill>
                  <a:srgbClr val="FFFF00"/>
                </a:solidFill>
              </a:rPr>
              <a:t>Ancient Greece</a:t>
            </a:r>
            <a:endParaRPr lang="en-US" sz="2400" dirty="0">
              <a:solidFill>
                <a:srgbClr val="FFFF00"/>
              </a:solidFill>
            </a:endParaRPr>
          </a:p>
        </p:txBody>
      </p:sp>
      <p:sp>
        <p:nvSpPr>
          <p:cNvPr id="6" name="TextBox 5"/>
          <p:cNvSpPr txBox="1"/>
          <p:nvPr/>
        </p:nvSpPr>
        <p:spPr>
          <a:xfrm>
            <a:off x="3581400" y="1371600"/>
            <a:ext cx="2286000" cy="830997"/>
          </a:xfrm>
          <a:prstGeom prst="rect">
            <a:avLst/>
          </a:prstGeom>
          <a:noFill/>
        </p:spPr>
        <p:txBody>
          <a:bodyPr wrap="square" rtlCol="0">
            <a:spAutoFit/>
          </a:bodyPr>
          <a:lstStyle/>
          <a:p>
            <a:r>
              <a:rPr lang="en-US" sz="2400" dirty="0" smtClean="0">
                <a:solidFill>
                  <a:srgbClr val="FFFF00"/>
                </a:solidFill>
              </a:rPr>
              <a:t>Middle Ages/</a:t>
            </a:r>
          </a:p>
          <a:p>
            <a:r>
              <a:rPr lang="en-US" sz="2400" dirty="0" smtClean="0">
                <a:solidFill>
                  <a:srgbClr val="FFFF00"/>
                </a:solidFill>
              </a:rPr>
              <a:t>Medieval Times</a:t>
            </a:r>
            <a:endParaRPr lang="en-US" sz="2400" dirty="0">
              <a:solidFill>
                <a:srgbClr val="FFFF00"/>
              </a:solidFill>
            </a:endParaRPr>
          </a:p>
        </p:txBody>
      </p:sp>
      <p:sp>
        <p:nvSpPr>
          <p:cNvPr id="7" name="TextBox 6"/>
          <p:cNvSpPr txBox="1"/>
          <p:nvPr/>
        </p:nvSpPr>
        <p:spPr>
          <a:xfrm>
            <a:off x="6705600" y="1676400"/>
            <a:ext cx="2438400" cy="461665"/>
          </a:xfrm>
          <a:prstGeom prst="rect">
            <a:avLst/>
          </a:prstGeom>
          <a:noFill/>
        </p:spPr>
        <p:txBody>
          <a:bodyPr wrap="square" rtlCol="0">
            <a:spAutoFit/>
          </a:bodyPr>
          <a:lstStyle/>
          <a:p>
            <a:r>
              <a:rPr lang="en-US" sz="2400" dirty="0" smtClean="0">
                <a:solidFill>
                  <a:srgbClr val="FFFF00"/>
                </a:solidFill>
              </a:rPr>
              <a:t>Modern Times</a:t>
            </a:r>
            <a:endParaRPr lang="en-US" sz="2400" dirty="0">
              <a:solidFill>
                <a:srgbClr val="FFFF00"/>
              </a:solidFill>
            </a:endParaRPr>
          </a:p>
        </p:txBody>
      </p:sp>
      <p:cxnSp>
        <p:nvCxnSpPr>
          <p:cNvPr id="9" name="Straight Connector 8"/>
          <p:cNvCxnSpPr/>
          <p:nvPr/>
        </p:nvCxnSpPr>
        <p:spPr bwMode="auto">
          <a:xfrm>
            <a:off x="3810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9906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16002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21336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39624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56388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72390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8686800" y="2362200"/>
            <a:ext cx="0" cy="45720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7" name="TextBox 16"/>
          <p:cNvSpPr txBox="1"/>
          <p:nvPr/>
        </p:nvSpPr>
        <p:spPr>
          <a:xfrm>
            <a:off x="0" y="2819400"/>
            <a:ext cx="609600" cy="369332"/>
          </a:xfrm>
          <a:prstGeom prst="rect">
            <a:avLst/>
          </a:prstGeom>
          <a:noFill/>
        </p:spPr>
        <p:txBody>
          <a:bodyPr wrap="square" rtlCol="0">
            <a:spAutoFit/>
          </a:bodyPr>
          <a:lstStyle/>
          <a:p>
            <a:r>
              <a:rPr lang="en-US" dirty="0" smtClean="0"/>
              <a:t>750</a:t>
            </a:r>
            <a:endParaRPr lang="en-US" dirty="0"/>
          </a:p>
        </p:txBody>
      </p:sp>
      <p:sp>
        <p:nvSpPr>
          <p:cNvPr id="18" name="TextBox 17"/>
          <p:cNvSpPr txBox="1"/>
          <p:nvPr/>
        </p:nvSpPr>
        <p:spPr>
          <a:xfrm>
            <a:off x="685800" y="2819400"/>
            <a:ext cx="609600" cy="369332"/>
          </a:xfrm>
          <a:prstGeom prst="rect">
            <a:avLst/>
          </a:prstGeom>
          <a:noFill/>
        </p:spPr>
        <p:txBody>
          <a:bodyPr wrap="square" rtlCol="0">
            <a:spAutoFit/>
          </a:bodyPr>
          <a:lstStyle/>
          <a:p>
            <a:r>
              <a:rPr lang="en-US" dirty="0" smtClean="0"/>
              <a:t>500</a:t>
            </a:r>
            <a:endParaRPr lang="en-US" dirty="0"/>
          </a:p>
        </p:txBody>
      </p:sp>
      <p:sp>
        <p:nvSpPr>
          <p:cNvPr id="19" name="TextBox 18"/>
          <p:cNvSpPr txBox="1"/>
          <p:nvPr/>
        </p:nvSpPr>
        <p:spPr>
          <a:xfrm>
            <a:off x="1371600" y="2819400"/>
            <a:ext cx="609600" cy="369332"/>
          </a:xfrm>
          <a:prstGeom prst="rect">
            <a:avLst/>
          </a:prstGeom>
          <a:noFill/>
        </p:spPr>
        <p:txBody>
          <a:bodyPr wrap="square" rtlCol="0">
            <a:spAutoFit/>
          </a:bodyPr>
          <a:lstStyle/>
          <a:p>
            <a:r>
              <a:rPr lang="en-US" dirty="0" smtClean="0"/>
              <a:t>150</a:t>
            </a:r>
            <a:endParaRPr lang="en-US" dirty="0"/>
          </a:p>
        </p:txBody>
      </p:sp>
      <p:sp>
        <p:nvSpPr>
          <p:cNvPr id="20" name="TextBox 19"/>
          <p:cNvSpPr txBox="1"/>
          <p:nvPr/>
        </p:nvSpPr>
        <p:spPr>
          <a:xfrm>
            <a:off x="2057400" y="2819400"/>
            <a:ext cx="381000" cy="381000"/>
          </a:xfrm>
          <a:prstGeom prst="rect">
            <a:avLst/>
          </a:prstGeom>
          <a:noFill/>
        </p:spPr>
        <p:txBody>
          <a:bodyPr wrap="square" rtlCol="0">
            <a:spAutoFit/>
          </a:bodyPr>
          <a:lstStyle/>
          <a:p>
            <a:r>
              <a:rPr lang="en-US" dirty="0" smtClean="0"/>
              <a:t>0</a:t>
            </a:r>
            <a:endParaRPr lang="en-US" dirty="0"/>
          </a:p>
        </p:txBody>
      </p:sp>
      <p:sp>
        <p:nvSpPr>
          <p:cNvPr id="21" name="TextBox 20"/>
          <p:cNvSpPr txBox="1"/>
          <p:nvPr/>
        </p:nvSpPr>
        <p:spPr>
          <a:xfrm>
            <a:off x="3657600" y="2895600"/>
            <a:ext cx="609600" cy="369332"/>
          </a:xfrm>
          <a:prstGeom prst="rect">
            <a:avLst/>
          </a:prstGeom>
          <a:noFill/>
        </p:spPr>
        <p:txBody>
          <a:bodyPr wrap="square" rtlCol="0">
            <a:spAutoFit/>
          </a:bodyPr>
          <a:lstStyle/>
          <a:p>
            <a:r>
              <a:rPr lang="en-US" dirty="0" smtClean="0"/>
              <a:t>500</a:t>
            </a:r>
            <a:endParaRPr lang="en-US" dirty="0"/>
          </a:p>
        </p:txBody>
      </p:sp>
      <p:sp>
        <p:nvSpPr>
          <p:cNvPr id="22" name="TextBox 21"/>
          <p:cNvSpPr txBox="1"/>
          <p:nvPr/>
        </p:nvSpPr>
        <p:spPr>
          <a:xfrm>
            <a:off x="5257800" y="2819400"/>
            <a:ext cx="762000" cy="369332"/>
          </a:xfrm>
          <a:prstGeom prst="rect">
            <a:avLst/>
          </a:prstGeom>
          <a:noFill/>
        </p:spPr>
        <p:txBody>
          <a:bodyPr wrap="square" rtlCol="0">
            <a:spAutoFit/>
          </a:bodyPr>
          <a:lstStyle/>
          <a:p>
            <a:r>
              <a:rPr lang="en-US" dirty="0" smtClean="0"/>
              <a:t>1000</a:t>
            </a:r>
            <a:endParaRPr lang="en-US" dirty="0"/>
          </a:p>
        </p:txBody>
      </p:sp>
      <p:sp>
        <p:nvSpPr>
          <p:cNvPr id="23" name="TextBox 22"/>
          <p:cNvSpPr txBox="1"/>
          <p:nvPr/>
        </p:nvSpPr>
        <p:spPr>
          <a:xfrm>
            <a:off x="6934200" y="2819400"/>
            <a:ext cx="838200" cy="381000"/>
          </a:xfrm>
          <a:prstGeom prst="rect">
            <a:avLst/>
          </a:prstGeom>
          <a:noFill/>
        </p:spPr>
        <p:txBody>
          <a:bodyPr wrap="square" rtlCol="0">
            <a:spAutoFit/>
          </a:bodyPr>
          <a:lstStyle/>
          <a:p>
            <a:r>
              <a:rPr lang="en-US" dirty="0" smtClean="0"/>
              <a:t>1500</a:t>
            </a:r>
            <a:endParaRPr lang="en-US" dirty="0"/>
          </a:p>
        </p:txBody>
      </p:sp>
      <p:sp>
        <p:nvSpPr>
          <p:cNvPr id="24" name="TextBox 23"/>
          <p:cNvSpPr txBox="1"/>
          <p:nvPr/>
        </p:nvSpPr>
        <p:spPr>
          <a:xfrm>
            <a:off x="8458200" y="2819400"/>
            <a:ext cx="685800" cy="381000"/>
          </a:xfrm>
          <a:prstGeom prst="rect">
            <a:avLst/>
          </a:prstGeom>
          <a:noFill/>
        </p:spPr>
        <p:txBody>
          <a:bodyPr wrap="square" rtlCol="0">
            <a:spAutoFit/>
          </a:bodyPr>
          <a:lstStyle/>
          <a:p>
            <a:r>
              <a:rPr lang="en-US" dirty="0" smtClean="0"/>
              <a:t>2000</a:t>
            </a:r>
            <a:endParaRPr lang="en-US" dirty="0"/>
          </a:p>
        </p:txBody>
      </p:sp>
      <p:sp>
        <p:nvSpPr>
          <p:cNvPr id="25" name="TextBox 24"/>
          <p:cNvSpPr txBox="1"/>
          <p:nvPr/>
        </p:nvSpPr>
        <p:spPr>
          <a:xfrm>
            <a:off x="1524000" y="3352800"/>
            <a:ext cx="1828800" cy="381000"/>
          </a:xfrm>
          <a:prstGeom prst="rect">
            <a:avLst/>
          </a:prstGeom>
          <a:noFill/>
        </p:spPr>
        <p:txBody>
          <a:bodyPr wrap="square" rtlCol="0">
            <a:spAutoFit/>
          </a:bodyPr>
          <a:lstStyle/>
          <a:p>
            <a:pPr algn="ctr"/>
            <a:r>
              <a:rPr lang="en-US" dirty="0" smtClean="0">
                <a:solidFill>
                  <a:srgbClr val="002060"/>
                </a:solidFill>
              </a:rPr>
              <a:t>Roman Empire</a:t>
            </a:r>
            <a:endParaRPr lang="en-US" dirty="0">
              <a:solidFill>
                <a:srgbClr val="002060"/>
              </a:solidFill>
            </a:endParaRPr>
          </a:p>
        </p:txBody>
      </p:sp>
      <p:sp>
        <p:nvSpPr>
          <p:cNvPr id="27" name="TextBox 26"/>
          <p:cNvSpPr txBox="1"/>
          <p:nvPr/>
        </p:nvSpPr>
        <p:spPr>
          <a:xfrm>
            <a:off x="4191000" y="3657600"/>
            <a:ext cx="1219200" cy="381000"/>
          </a:xfrm>
          <a:prstGeom prst="rect">
            <a:avLst/>
          </a:prstGeom>
          <a:noFill/>
        </p:spPr>
        <p:txBody>
          <a:bodyPr wrap="square" rtlCol="0">
            <a:spAutoFit/>
          </a:bodyPr>
          <a:lstStyle/>
          <a:p>
            <a:pPr algn="ctr"/>
            <a:r>
              <a:rPr lang="en-US" dirty="0" smtClean="0">
                <a:solidFill>
                  <a:srgbClr val="002060"/>
                </a:solidFill>
              </a:rPr>
              <a:t>Dark Ages</a:t>
            </a:r>
            <a:endParaRPr lang="en-US" dirty="0">
              <a:solidFill>
                <a:srgbClr val="002060"/>
              </a:solidFill>
            </a:endParaRPr>
          </a:p>
        </p:txBody>
      </p:sp>
      <p:cxnSp>
        <p:nvCxnSpPr>
          <p:cNvPr id="29" name="Straight Connector 28"/>
          <p:cNvCxnSpPr/>
          <p:nvPr/>
        </p:nvCxnSpPr>
        <p:spPr bwMode="auto">
          <a:xfrm>
            <a:off x="990600" y="3276600"/>
            <a:ext cx="0" cy="22860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31" name="Straight Connector 30"/>
          <p:cNvCxnSpPr/>
          <p:nvPr/>
        </p:nvCxnSpPr>
        <p:spPr bwMode="auto">
          <a:xfrm>
            <a:off x="990600" y="3505200"/>
            <a:ext cx="533400" cy="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33" name="Straight Connector 32"/>
          <p:cNvCxnSpPr/>
          <p:nvPr/>
        </p:nvCxnSpPr>
        <p:spPr bwMode="auto">
          <a:xfrm>
            <a:off x="3962400" y="3276600"/>
            <a:ext cx="0" cy="60960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37" name="Straight Connector 36"/>
          <p:cNvCxnSpPr/>
          <p:nvPr/>
        </p:nvCxnSpPr>
        <p:spPr bwMode="auto">
          <a:xfrm>
            <a:off x="3276600" y="3581400"/>
            <a:ext cx="685800" cy="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42" name="Straight Connector 41"/>
          <p:cNvCxnSpPr/>
          <p:nvPr/>
        </p:nvCxnSpPr>
        <p:spPr bwMode="auto">
          <a:xfrm>
            <a:off x="3962400" y="3886200"/>
            <a:ext cx="228600" cy="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46" name="Straight Connector 45"/>
          <p:cNvCxnSpPr/>
          <p:nvPr/>
        </p:nvCxnSpPr>
        <p:spPr bwMode="auto">
          <a:xfrm>
            <a:off x="5638800" y="3200400"/>
            <a:ext cx="0" cy="685800"/>
          </a:xfrm>
          <a:prstGeom prst="line">
            <a:avLst/>
          </a:prstGeom>
          <a:solidFill>
            <a:schemeClr val="accent1"/>
          </a:solidFill>
          <a:ln w="9525" cap="flat" cmpd="sng" algn="ctr">
            <a:solidFill>
              <a:srgbClr val="002060"/>
            </a:solidFill>
            <a:prstDash val="solid"/>
            <a:round/>
            <a:headEnd type="none" w="med" len="med"/>
            <a:tailEnd type="none" w="med" len="med"/>
          </a:ln>
          <a:effectLst/>
        </p:spPr>
      </p:cxnSp>
      <p:cxnSp>
        <p:nvCxnSpPr>
          <p:cNvPr id="47" name="Straight Connector 46"/>
          <p:cNvCxnSpPr/>
          <p:nvPr/>
        </p:nvCxnSpPr>
        <p:spPr bwMode="auto">
          <a:xfrm>
            <a:off x="5410200" y="3886200"/>
            <a:ext cx="228600" cy="0"/>
          </a:xfrm>
          <a:prstGeom prst="line">
            <a:avLst/>
          </a:prstGeom>
          <a:solidFill>
            <a:schemeClr val="accent1"/>
          </a:solidFill>
          <a:ln w="9525" cap="flat" cmpd="sng" algn="ctr">
            <a:solidFill>
              <a:srgbClr val="002060"/>
            </a:solidFill>
            <a:prstDash val="solid"/>
            <a:round/>
            <a:headEnd type="none" w="med" len="med"/>
            <a:tailEnd type="none" w="med" len="med"/>
          </a:ln>
          <a:effectLst/>
        </p:spPr>
      </p:cxnSp>
      <p:sp>
        <p:nvSpPr>
          <p:cNvPr id="52" name="Left Brace 51"/>
          <p:cNvSpPr/>
          <p:nvPr/>
        </p:nvSpPr>
        <p:spPr bwMode="auto">
          <a:xfrm rot="16200000">
            <a:off x="1676400" y="2743200"/>
            <a:ext cx="990600" cy="3581400"/>
          </a:xfrm>
          <a:prstGeom prst="leftBrace">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53" name="Left Brace 52"/>
          <p:cNvSpPr/>
          <p:nvPr/>
        </p:nvSpPr>
        <p:spPr bwMode="auto">
          <a:xfrm rot="16200000">
            <a:off x="5105400" y="2895600"/>
            <a:ext cx="990600" cy="3276600"/>
          </a:xfrm>
          <a:prstGeom prst="leftBrace">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54" name="Left Brace 53"/>
          <p:cNvSpPr/>
          <p:nvPr/>
        </p:nvSpPr>
        <p:spPr bwMode="auto">
          <a:xfrm rot="16200000">
            <a:off x="7696200" y="3581400"/>
            <a:ext cx="990600" cy="1905000"/>
          </a:xfrm>
          <a:prstGeom prst="leftBrace">
            <a:avLst>
              <a:gd name="adj1" fmla="val 8333"/>
              <a:gd name="adj2" fmla="val 47000"/>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55" name="TextBox 54"/>
          <p:cNvSpPr txBox="1"/>
          <p:nvPr/>
        </p:nvSpPr>
        <p:spPr>
          <a:xfrm>
            <a:off x="1143000" y="5181600"/>
            <a:ext cx="2438400" cy="369332"/>
          </a:xfrm>
          <a:prstGeom prst="rect">
            <a:avLst/>
          </a:prstGeom>
          <a:noFill/>
          <a:ln>
            <a:noFill/>
          </a:ln>
        </p:spPr>
        <p:txBody>
          <a:bodyPr wrap="square" rtlCol="0">
            <a:spAutoFit/>
          </a:bodyPr>
          <a:lstStyle/>
          <a:p>
            <a:r>
              <a:rPr lang="en-US" b="1" dirty="0" smtClean="0">
                <a:solidFill>
                  <a:srgbClr val="C00000"/>
                </a:solidFill>
              </a:rPr>
              <a:t>Rise of Democracy</a:t>
            </a:r>
            <a:endParaRPr lang="en-US" b="1" dirty="0">
              <a:solidFill>
                <a:srgbClr val="C00000"/>
              </a:solidFill>
            </a:endParaRPr>
          </a:p>
        </p:txBody>
      </p:sp>
      <p:sp>
        <p:nvSpPr>
          <p:cNvPr id="56" name="TextBox 55"/>
          <p:cNvSpPr txBox="1"/>
          <p:nvPr/>
        </p:nvSpPr>
        <p:spPr>
          <a:xfrm>
            <a:off x="4572000" y="5181600"/>
            <a:ext cx="2438400" cy="369332"/>
          </a:xfrm>
          <a:prstGeom prst="rect">
            <a:avLst/>
          </a:prstGeom>
          <a:noFill/>
        </p:spPr>
        <p:txBody>
          <a:bodyPr wrap="square" rtlCol="0">
            <a:spAutoFit/>
          </a:bodyPr>
          <a:lstStyle/>
          <a:p>
            <a:r>
              <a:rPr lang="en-US" b="1" dirty="0" smtClean="0">
                <a:solidFill>
                  <a:srgbClr val="C00000"/>
                </a:solidFill>
              </a:rPr>
              <a:t>Loss of Democracy</a:t>
            </a:r>
            <a:endParaRPr lang="en-US" b="1" dirty="0">
              <a:solidFill>
                <a:srgbClr val="C00000"/>
              </a:solidFill>
            </a:endParaRPr>
          </a:p>
        </p:txBody>
      </p:sp>
      <p:sp>
        <p:nvSpPr>
          <p:cNvPr id="57" name="TextBox 56"/>
          <p:cNvSpPr txBox="1"/>
          <p:nvPr/>
        </p:nvSpPr>
        <p:spPr>
          <a:xfrm>
            <a:off x="7315200" y="5029200"/>
            <a:ext cx="1600200" cy="923330"/>
          </a:xfrm>
          <a:prstGeom prst="rect">
            <a:avLst/>
          </a:prstGeom>
          <a:noFill/>
        </p:spPr>
        <p:txBody>
          <a:bodyPr wrap="square" rtlCol="0">
            <a:spAutoFit/>
          </a:bodyPr>
          <a:lstStyle/>
          <a:p>
            <a:pPr algn="ctr"/>
            <a:r>
              <a:rPr lang="en-US" b="1" dirty="0" smtClean="0">
                <a:solidFill>
                  <a:srgbClr val="C00000"/>
                </a:solidFill>
              </a:rPr>
              <a:t>Rise of Democracy Again</a:t>
            </a:r>
            <a:endParaRPr lang="en-US" b="1" dirty="0">
              <a:solidFill>
                <a:srgbClr val="C00000"/>
              </a:solidFill>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What is Political Science?</a:t>
            </a:r>
            <a:endParaRPr lang="en-US" b="1" dirty="0"/>
          </a:p>
        </p:txBody>
      </p:sp>
      <p:sp>
        <p:nvSpPr>
          <p:cNvPr id="6" name="Content Placeholder 5"/>
          <p:cNvSpPr>
            <a:spLocks noGrp="1"/>
          </p:cNvSpPr>
          <p:nvPr>
            <p:ph idx="1"/>
          </p:nvPr>
        </p:nvSpPr>
        <p:spPr>
          <a:xfrm>
            <a:off x="0" y="914400"/>
            <a:ext cx="9144000" cy="4724400"/>
          </a:xfrm>
        </p:spPr>
        <p:txBody>
          <a:bodyPr/>
          <a:lstStyle/>
          <a:p>
            <a:r>
              <a:rPr lang="en-US" dirty="0" smtClean="0"/>
              <a:t>Definition</a:t>
            </a:r>
          </a:p>
          <a:p>
            <a:pPr lvl="1"/>
            <a:r>
              <a:rPr lang="en-US" dirty="0" smtClean="0"/>
              <a:t>a social science discipline concerned with the study of the state, nation, government, and politics and policies of government</a:t>
            </a:r>
          </a:p>
          <a:p>
            <a:pPr lvl="1">
              <a:buNone/>
            </a:pPr>
            <a:endParaRPr lang="en-US"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Theories</a:t>
            </a:r>
            <a:endParaRPr lang="en-US" b="1" dirty="0"/>
          </a:p>
        </p:txBody>
      </p:sp>
      <p:sp>
        <p:nvSpPr>
          <p:cNvPr id="3" name="Content Placeholder 2"/>
          <p:cNvSpPr>
            <a:spLocks noGrp="1"/>
          </p:cNvSpPr>
          <p:nvPr>
            <p:ph idx="1"/>
          </p:nvPr>
        </p:nvSpPr>
        <p:spPr/>
        <p:txBody>
          <a:bodyPr/>
          <a:lstStyle/>
          <a:p>
            <a:r>
              <a:rPr lang="en-US" dirty="0" smtClean="0"/>
              <a:t>Definition</a:t>
            </a:r>
          </a:p>
          <a:p>
            <a:pPr lvl="1"/>
            <a:r>
              <a:rPr lang="en-US" dirty="0" smtClean="0"/>
              <a:t>a branch of political science that focus on ideas of past and present political thinkers and the doctrines and proposals of political movements and groups</a:t>
            </a:r>
            <a:endParaRPr lang="en-US" dirty="0"/>
          </a:p>
        </p:txBody>
      </p:sp>
    </p:spTree>
  </p:cSld>
  <p:clrMapOvr>
    <a:masterClrMapping/>
  </p:clrMapOvr>
  <p:transition>
    <p:fade thruBlk="1"/>
  </p:transition>
</p:sld>
</file>

<file path=ppt/theme/theme1.xml><?xml version="1.0" encoding="utf-8"?>
<a:theme xmlns:a="http://schemas.openxmlformats.org/drawingml/2006/main" name="Blue strands design template">
  <a:themeElements>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Office Them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Office Them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Office Them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Office Them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Office Them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zure solution design template">
  <a:themeElements>
    <a:clrScheme name="Office Theme 7">
      <a:dk1>
        <a:srgbClr val="5F5F5F"/>
      </a:dk1>
      <a:lt1>
        <a:srgbClr val="FFFFFF"/>
      </a:lt1>
      <a:dk2>
        <a:srgbClr val="000000"/>
      </a:dk2>
      <a:lt2>
        <a:srgbClr val="808080"/>
      </a:lt2>
      <a:accent1>
        <a:srgbClr val="3399FF"/>
      </a:accent1>
      <a:accent2>
        <a:srgbClr val="99FFCC"/>
      </a:accent2>
      <a:accent3>
        <a:srgbClr val="FFFFFF"/>
      </a:accent3>
      <a:accent4>
        <a:srgbClr val="505050"/>
      </a:accent4>
      <a:accent5>
        <a:srgbClr val="ADCAFF"/>
      </a:accent5>
      <a:accent6>
        <a:srgbClr val="8AE7B9"/>
      </a:accent6>
      <a:hlink>
        <a:srgbClr val="CC00CC"/>
      </a:hlink>
      <a:folHlink>
        <a:srgbClr val="B2B2B2"/>
      </a:folHlink>
    </a:clrScheme>
    <a:fontScheme name="Office Them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5F5F5F"/>
        </a:dk1>
        <a:lt1>
          <a:srgbClr val="FFFFFF"/>
        </a:lt1>
        <a:dk2>
          <a:srgbClr val="000000"/>
        </a:dk2>
        <a:lt2>
          <a:srgbClr val="808080"/>
        </a:lt2>
        <a:accent1>
          <a:srgbClr val="3399FF"/>
        </a:accent1>
        <a:accent2>
          <a:srgbClr val="99FFCC"/>
        </a:accent2>
        <a:accent3>
          <a:srgbClr val="FFFFFF"/>
        </a:accent3>
        <a:accent4>
          <a:srgbClr val="50505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558</TotalTime>
  <Words>965</Words>
  <Application>Microsoft Office PowerPoint</Application>
  <PresentationFormat>On-screen Show (4:3)</PresentationFormat>
  <Paragraphs>164</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Blue strands design template</vt:lpstr>
      <vt:lpstr>1_Custom Design</vt:lpstr>
      <vt:lpstr>Azure solution design template</vt:lpstr>
      <vt:lpstr>UNIT I</vt:lpstr>
      <vt:lpstr>Section i  </vt:lpstr>
      <vt:lpstr>What is Government?</vt:lpstr>
      <vt:lpstr>Functions of Government</vt:lpstr>
      <vt:lpstr>Origins of Government</vt:lpstr>
      <vt:lpstr>Slide 6</vt:lpstr>
      <vt:lpstr>Slide 7</vt:lpstr>
      <vt:lpstr>What is Political Science?</vt:lpstr>
      <vt:lpstr>Political Theories</vt:lpstr>
      <vt:lpstr>Important Political Theories</vt:lpstr>
      <vt:lpstr>Aristotle    384 BC - 322 BC</vt:lpstr>
      <vt:lpstr>Niccolo Machiavelli   1469 - 1527</vt:lpstr>
      <vt:lpstr>Thomas Hobbes  1588 - 1679</vt:lpstr>
      <vt:lpstr>John Locke   1632 - 1704</vt:lpstr>
    </vt:vector>
  </TitlesOfParts>
  <Company>Omaha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Historical Influences on American Government</dc:title>
  <dc:creator>esakxxM702</dc:creator>
  <cp:lastModifiedBy>esakxxm702</cp:lastModifiedBy>
  <cp:revision>51</cp:revision>
  <dcterms:created xsi:type="dcterms:W3CDTF">2013-08-21T01:33:36Z</dcterms:created>
  <dcterms:modified xsi:type="dcterms:W3CDTF">2013-08-22T17:57:51Z</dcterms:modified>
</cp:coreProperties>
</file>