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2" r:id="rId4"/>
    <p:sldId id="259" r:id="rId5"/>
    <p:sldId id="263" r:id="rId6"/>
    <p:sldId id="260" r:id="rId7"/>
    <p:sldId id="258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6AD36-A7EC-4762-AFC6-A1F018FE8AE7}" type="datetimeFigureOut">
              <a:rPr lang="en-US" smtClean="0"/>
              <a:t>8/24/2014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F04F5-E5D5-4D70-B520-69681E07135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0"/>
            <a:ext cx="7391400" cy="2251579"/>
          </a:xfrm>
        </p:spPr>
        <p:txBody>
          <a:bodyPr/>
          <a:lstStyle/>
          <a:p>
            <a:pPr algn="ctr"/>
            <a:r>
              <a:rPr lang="en-US" sz="4800" dirty="0" smtClean="0"/>
              <a:t>PRESIDENTS OF THE PROGRESSIVE ERA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7239000" cy="1123336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Taft, Wilson, and a Bull Moose?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9630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2971800" y="1676400"/>
            <a:ext cx="3505200" cy="3990108"/>
          </a:xfrm>
        </p:spPr>
        <p:txBody>
          <a:bodyPr>
            <a:noAutofit/>
          </a:bodyPr>
          <a:lstStyle/>
          <a:p>
            <a:r>
              <a:rPr lang="en-US" sz="2000" dirty="0" smtClean="0"/>
              <a:t>1909-1913</a:t>
            </a:r>
          </a:p>
          <a:p>
            <a:r>
              <a:rPr lang="en-US" sz="2000" dirty="0" smtClean="0"/>
              <a:t>Republican</a:t>
            </a:r>
          </a:p>
          <a:p>
            <a:r>
              <a:rPr lang="en-US" sz="2000" dirty="0" smtClean="0"/>
              <a:t>Fattest President</a:t>
            </a:r>
          </a:p>
          <a:p>
            <a:pPr lvl="1"/>
            <a:r>
              <a:rPr lang="en-US" sz="2000" dirty="0" smtClean="0"/>
              <a:t>332 lbs.</a:t>
            </a:r>
          </a:p>
          <a:p>
            <a:pPr lvl="1"/>
            <a:r>
              <a:rPr lang="en-US" sz="2000" dirty="0" smtClean="0"/>
              <a:t>Got stuck in the White House bathtub</a:t>
            </a:r>
          </a:p>
          <a:p>
            <a:r>
              <a:rPr lang="en-US" sz="2000" dirty="0" smtClean="0"/>
              <a:t>Never wanted to be President</a:t>
            </a:r>
          </a:p>
          <a:p>
            <a:r>
              <a:rPr lang="en-US" sz="2000" dirty="0" smtClean="0"/>
              <a:t>Wanted to be Chief Justice of the  Supreme Court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338" y="1372467"/>
            <a:ext cx="2228796" cy="1979466"/>
          </a:xfrm>
        </p:spPr>
        <p:txBody>
          <a:bodyPr/>
          <a:lstStyle/>
          <a:p>
            <a:pPr algn="ctr"/>
            <a:r>
              <a:rPr lang="en-US" dirty="0" smtClean="0"/>
              <a:t>William Howard Taft</a:t>
            </a:r>
            <a:endParaRPr lang="en-US" dirty="0"/>
          </a:p>
        </p:txBody>
      </p:sp>
      <p:pic>
        <p:nvPicPr>
          <p:cNvPr id="4" name="Picture 10" descr="whtaft-photo-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362200"/>
            <a:ext cx="2279073" cy="322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Taftphot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88" r="4831"/>
          <a:stretch/>
        </p:blipFill>
        <p:spPr bwMode="auto">
          <a:xfrm>
            <a:off x="6636327" y="1066800"/>
            <a:ext cx="2168237" cy="4991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81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965658" y="1219200"/>
            <a:ext cx="4620768" cy="5105400"/>
          </a:xfrm>
        </p:spPr>
        <p:txBody>
          <a:bodyPr>
            <a:normAutofit lnSpcReduction="10000"/>
          </a:bodyPr>
          <a:lstStyle/>
          <a:p>
            <a:r>
              <a:rPr lang="en-US" altLang="en-US" dirty="0"/>
              <a:t>Mann-Elkins </a:t>
            </a:r>
            <a:r>
              <a:rPr lang="en-US" altLang="en-US" dirty="0" smtClean="0"/>
              <a:t>Act (1910)</a:t>
            </a:r>
          </a:p>
          <a:p>
            <a:pPr lvl="1"/>
            <a:r>
              <a:rPr lang="en-US" altLang="en-US" dirty="0" smtClean="0"/>
              <a:t>Extended Government </a:t>
            </a:r>
            <a:r>
              <a:rPr lang="en-US" altLang="en-US" dirty="0"/>
              <a:t>powers over Interstate telephone and telegraph companies</a:t>
            </a:r>
          </a:p>
          <a:p>
            <a:r>
              <a:rPr lang="en-US" altLang="en-US" dirty="0"/>
              <a:t>16</a:t>
            </a:r>
            <a:r>
              <a:rPr lang="en-US" altLang="en-US" baseline="30000" dirty="0"/>
              <a:t>th</a:t>
            </a:r>
            <a:r>
              <a:rPr lang="en-US" altLang="en-US" dirty="0"/>
              <a:t> </a:t>
            </a:r>
            <a:r>
              <a:rPr lang="en-US" altLang="en-US" dirty="0" smtClean="0"/>
              <a:t>Amendment (1913)</a:t>
            </a:r>
          </a:p>
          <a:p>
            <a:pPr lvl="1"/>
            <a:r>
              <a:rPr lang="en-US" altLang="en-US" dirty="0" smtClean="0"/>
              <a:t>Congress </a:t>
            </a:r>
            <a:r>
              <a:rPr lang="en-US" altLang="en-US" dirty="0"/>
              <a:t>can levy a tax based on a person’s income </a:t>
            </a:r>
          </a:p>
          <a:p>
            <a:r>
              <a:rPr lang="en-US" altLang="en-US" dirty="0"/>
              <a:t>The Ballinger-Pinchot Affair</a:t>
            </a:r>
          </a:p>
          <a:p>
            <a:pPr lvl="1"/>
            <a:r>
              <a:rPr lang="en-US" altLang="en-US" dirty="0"/>
              <a:t>Pinchot </a:t>
            </a:r>
            <a:r>
              <a:rPr lang="en-US" altLang="en-US" dirty="0" smtClean="0"/>
              <a:t>criticized </a:t>
            </a:r>
            <a:r>
              <a:rPr lang="en-US" altLang="en-US" dirty="0"/>
              <a:t>Ballinger for not doing enough for the environment</a:t>
            </a:r>
          </a:p>
          <a:p>
            <a:pPr lvl="1"/>
            <a:r>
              <a:rPr lang="en-US" altLang="en-US" dirty="0"/>
              <a:t>Taft told Pinchot to </a:t>
            </a:r>
            <a:r>
              <a:rPr lang="en-US" altLang="en-US" dirty="0" smtClean="0"/>
              <a:t>stay out of I</a:t>
            </a:r>
          </a:p>
          <a:p>
            <a:pPr lvl="2"/>
            <a:r>
              <a:rPr lang="en-US" altLang="en-US" dirty="0" smtClean="0"/>
              <a:t>Pinchot </a:t>
            </a:r>
            <a:r>
              <a:rPr lang="en-US" altLang="en-US" dirty="0"/>
              <a:t>didn’t stop and Taft fired him</a:t>
            </a:r>
          </a:p>
          <a:p>
            <a:pPr lvl="1"/>
            <a:r>
              <a:rPr lang="en-US" altLang="en-US" dirty="0"/>
              <a:t>Pinchot told Roosevelt </a:t>
            </a:r>
            <a:r>
              <a:rPr lang="en-US" altLang="en-US" dirty="0" smtClean="0"/>
              <a:t>what </a:t>
            </a:r>
            <a:r>
              <a:rPr lang="en-US" altLang="en-US" dirty="0"/>
              <a:t>was going on and </a:t>
            </a:r>
            <a:endParaRPr lang="en-US" altLang="en-US" dirty="0" smtClean="0"/>
          </a:p>
          <a:p>
            <a:pPr lvl="2"/>
            <a:r>
              <a:rPr lang="en-US" altLang="en-US" dirty="0" smtClean="0"/>
              <a:t>Taft loses </a:t>
            </a:r>
            <a:r>
              <a:rPr lang="en-US" altLang="en-US" dirty="0"/>
              <a:t>the support of Roosevelt over </a:t>
            </a:r>
            <a:r>
              <a:rPr lang="en-US" altLang="en-US" dirty="0" smtClean="0"/>
              <a:t>the whole affair</a:t>
            </a:r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0285" y="549556"/>
            <a:ext cx="2073348" cy="1979466"/>
          </a:xfrm>
        </p:spPr>
        <p:txBody>
          <a:bodyPr/>
          <a:lstStyle/>
          <a:p>
            <a:pPr algn="ctr"/>
            <a:r>
              <a:rPr lang="en-US" dirty="0" smtClean="0"/>
              <a:t>Taft’s presidency</a:t>
            </a:r>
            <a:endParaRPr lang="en-US" dirty="0"/>
          </a:p>
        </p:txBody>
      </p:sp>
      <p:pic>
        <p:nvPicPr>
          <p:cNvPr id="4" name="Picture 5" descr="richardBallinge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2" t="4372" r="3491" b="5607"/>
          <a:stretch/>
        </p:blipFill>
        <p:spPr bwMode="auto">
          <a:xfrm rot="20503908">
            <a:off x="460220" y="1716829"/>
            <a:ext cx="1475942" cy="2134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4128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85" t="6317" r="4979" b="3729"/>
          <a:stretch/>
        </p:blipFill>
        <p:spPr bwMode="auto">
          <a:xfrm rot="1307271">
            <a:off x="1997548" y="4244831"/>
            <a:ext cx="1621133" cy="2181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2096959" y="1919434"/>
            <a:ext cx="117211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Ballinger</a:t>
            </a:r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914400" y="4502727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Pinchot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15970" y="4941773"/>
            <a:ext cx="20334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Head of the U.S.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Forest Service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057400" y="2310102"/>
            <a:ext cx="14927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Secretary of </a:t>
            </a:r>
          </a:p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</a:rPr>
              <a:t>the Interior</a:t>
            </a:r>
          </a:p>
        </p:txBody>
      </p:sp>
    </p:spTree>
    <p:extLst>
      <p:ext uri="{BB962C8B-B14F-4D97-AF65-F5344CB8AC3E}">
        <p14:creationId xmlns:p14="http://schemas.microsoft.com/office/powerpoint/2010/main" val="2802751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962400" y="1752600"/>
            <a:ext cx="4224528" cy="3886200"/>
          </a:xfrm>
        </p:spPr>
        <p:txBody>
          <a:bodyPr/>
          <a:lstStyle/>
          <a:p>
            <a:r>
              <a:rPr lang="en-US" dirty="0" smtClean="0"/>
              <a:t>1913-1921</a:t>
            </a:r>
          </a:p>
          <a:p>
            <a:r>
              <a:rPr lang="en-US" dirty="0" smtClean="0"/>
              <a:t>Democrat</a:t>
            </a:r>
          </a:p>
          <a:p>
            <a:r>
              <a:rPr lang="en-US" altLang="en-US" dirty="0" smtClean="0"/>
              <a:t>Former Gov</a:t>
            </a:r>
            <a:r>
              <a:rPr lang="en-US" altLang="en-US" dirty="0"/>
              <a:t>. of New Jersey</a:t>
            </a:r>
          </a:p>
          <a:p>
            <a:r>
              <a:rPr lang="en-US" altLang="en-US" dirty="0" smtClean="0"/>
              <a:t>Former Pres</a:t>
            </a:r>
            <a:r>
              <a:rPr lang="en-US" altLang="en-US" dirty="0"/>
              <a:t>. of Princeton </a:t>
            </a:r>
            <a:r>
              <a:rPr lang="en-US" altLang="en-US" dirty="0" smtClean="0"/>
              <a:t>University</a:t>
            </a:r>
          </a:p>
          <a:p>
            <a:r>
              <a:rPr lang="en-US" altLang="en-US" dirty="0"/>
              <a:t>Considered to be the most influential president of the Progressive Era</a:t>
            </a:r>
          </a:p>
          <a:p>
            <a:r>
              <a:rPr lang="en-US" altLang="en-US" dirty="0" smtClean="0"/>
              <a:t>President during World War I</a:t>
            </a:r>
          </a:p>
          <a:p>
            <a:r>
              <a:rPr lang="en-US" altLang="en-US" dirty="0" smtClean="0"/>
              <a:t>Received the Noble Peace Prize in 1919</a:t>
            </a:r>
          </a:p>
          <a:p>
            <a:r>
              <a:rPr lang="en-US" altLang="en-US" dirty="0" smtClean="0"/>
              <a:t>Supported racial segregation</a:t>
            </a:r>
          </a:p>
          <a:p>
            <a:r>
              <a:rPr lang="en-US" altLang="en-US" dirty="0" smtClean="0"/>
              <a:t>Did not originally support the women’s suffrage movement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3802" y="1219200"/>
            <a:ext cx="2533596" cy="2179320"/>
          </a:xfrm>
        </p:spPr>
        <p:txBody>
          <a:bodyPr/>
          <a:lstStyle/>
          <a:p>
            <a:pPr algn="ctr"/>
            <a:r>
              <a:rPr lang="en-US" dirty="0" smtClean="0"/>
              <a:t>Woodrow Wilson</a:t>
            </a:r>
            <a:endParaRPr lang="en-US" dirty="0"/>
          </a:p>
        </p:txBody>
      </p:sp>
      <p:pic>
        <p:nvPicPr>
          <p:cNvPr id="4" name="Picture 4" descr="wilso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1" r="10219"/>
          <a:stretch/>
        </p:blipFill>
        <p:spPr bwMode="auto">
          <a:xfrm>
            <a:off x="602147" y="2057400"/>
            <a:ext cx="2916907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076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657600" y="609600"/>
            <a:ext cx="50292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 smtClean="0"/>
              <a:t>Federal Reserve Act (1913)</a:t>
            </a:r>
          </a:p>
          <a:p>
            <a:pPr lvl="1"/>
            <a:r>
              <a:rPr lang="en-US" altLang="en-US" dirty="0" smtClean="0"/>
              <a:t>Created a National Banking System</a:t>
            </a:r>
          </a:p>
          <a:p>
            <a:r>
              <a:rPr lang="en-US" altLang="en-US" dirty="0" smtClean="0"/>
              <a:t>Clayton </a:t>
            </a:r>
            <a:r>
              <a:rPr lang="en-US" altLang="en-US" dirty="0"/>
              <a:t>Antitrust </a:t>
            </a:r>
            <a:r>
              <a:rPr lang="en-US" altLang="en-US" dirty="0" smtClean="0"/>
              <a:t>Act (1914)</a:t>
            </a:r>
          </a:p>
          <a:p>
            <a:pPr lvl="1"/>
            <a:r>
              <a:rPr lang="en-US" altLang="en-US" dirty="0" smtClean="0"/>
              <a:t>Outlawed monopolies</a:t>
            </a:r>
            <a:endParaRPr lang="en-US" altLang="en-US" dirty="0"/>
          </a:p>
          <a:p>
            <a:r>
              <a:rPr lang="en-US" altLang="en-US" dirty="0"/>
              <a:t>Adamson </a:t>
            </a:r>
            <a:r>
              <a:rPr lang="en-US" altLang="en-US" dirty="0" smtClean="0"/>
              <a:t>Act (1916)</a:t>
            </a:r>
          </a:p>
          <a:p>
            <a:pPr lvl="1"/>
            <a:r>
              <a:rPr lang="en-US" dirty="0" smtClean="0"/>
              <a:t>Established </a:t>
            </a:r>
            <a:r>
              <a:rPr lang="en-US" dirty="0"/>
              <a:t>an </a:t>
            </a:r>
            <a:r>
              <a:rPr lang="en-US" dirty="0" smtClean="0"/>
              <a:t>8 hour workday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dditional </a:t>
            </a:r>
            <a:r>
              <a:rPr lang="en-US" dirty="0"/>
              <a:t>pay for overtime work</a:t>
            </a:r>
            <a:endParaRPr lang="en-US" altLang="en-US" dirty="0"/>
          </a:p>
          <a:p>
            <a:r>
              <a:rPr lang="en-US" altLang="en-US" dirty="0"/>
              <a:t>Keating-Owen Child Labor </a:t>
            </a:r>
            <a:r>
              <a:rPr lang="en-US" altLang="en-US" dirty="0" smtClean="0"/>
              <a:t>Act (1916)</a:t>
            </a:r>
          </a:p>
          <a:p>
            <a:pPr lvl="1"/>
            <a:r>
              <a:rPr lang="en-US" dirty="0" smtClean="0"/>
              <a:t>Prohibiting </a:t>
            </a:r>
            <a:r>
              <a:rPr lang="en-US" dirty="0"/>
              <a:t>the sale </a:t>
            </a:r>
            <a:r>
              <a:rPr lang="en-US" dirty="0" smtClean="0"/>
              <a:t>of </a:t>
            </a:r>
            <a:r>
              <a:rPr lang="en-US" dirty="0"/>
              <a:t>goods produced by factories that employed children under </a:t>
            </a:r>
            <a:r>
              <a:rPr lang="en-US" dirty="0" smtClean="0"/>
              <a:t>fourteen</a:t>
            </a:r>
          </a:p>
          <a:p>
            <a:r>
              <a:rPr lang="en-US" altLang="en-US" dirty="0" smtClean="0"/>
              <a:t>Espionage Act (1917)</a:t>
            </a:r>
          </a:p>
          <a:p>
            <a:pPr lvl="1"/>
            <a:r>
              <a:rPr lang="en-US" dirty="0" smtClean="0"/>
              <a:t>Prevent </a:t>
            </a:r>
            <a:r>
              <a:rPr lang="en-US" dirty="0"/>
              <a:t>the support of U.S. enemies during wartime</a:t>
            </a:r>
            <a:endParaRPr lang="en-US" altLang="en-US" dirty="0" smtClean="0"/>
          </a:p>
          <a:p>
            <a:r>
              <a:rPr lang="en-US" altLang="en-US" dirty="0" smtClean="0"/>
              <a:t>Sedition Act (1918)</a:t>
            </a:r>
          </a:p>
          <a:p>
            <a:pPr lvl="1"/>
            <a:r>
              <a:rPr lang="en-US" altLang="en-US" dirty="0" smtClean="0"/>
              <a:t>Made </a:t>
            </a:r>
            <a:r>
              <a:rPr lang="en-US" dirty="0"/>
              <a:t>speech and the expression of opinion that cast the government or the war effort in a negative </a:t>
            </a:r>
            <a:r>
              <a:rPr lang="en-US" dirty="0" smtClean="0"/>
              <a:t>light illegal</a:t>
            </a:r>
          </a:p>
          <a:p>
            <a:r>
              <a:rPr lang="en-US" altLang="en-US" dirty="0" smtClean="0"/>
              <a:t>19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 Amendment</a:t>
            </a:r>
          </a:p>
          <a:p>
            <a:pPr lvl="1"/>
            <a:r>
              <a:rPr lang="en-US" altLang="en-US" dirty="0" smtClean="0"/>
              <a:t>Women’s  Suffrage</a:t>
            </a:r>
          </a:p>
          <a:p>
            <a:r>
              <a:rPr lang="en-US" altLang="en-US" dirty="0" smtClean="0"/>
              <a:t>Helped create the League of Nations</a:t>
            </a:r>
          </a:p>
          <a:p>
            <a:endParaRPr lang="en-US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Wilson’s Presidency</a:t>
            </a:r>
            <a:endParaRPr lang="en-US" dirty="0"/>
          </a:p>
        </p:txBody>
      </p:sp>
      <p:pic>
        <p:nvPicPr>
          <p:cNvPr id="1026" name="Picture 2" descr="http://media.npr.org/assets/img/2013/09/10/wilson-jacket-98b038790efe14098f8e5b5903901a9af7128adc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995" y="2919531"/>
            <a:ext cx="31432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707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114800" y="609599"/>
            <a:ext cx="4224528" cy="5747657"/>
          </a:xfrm>
        </p:spPr>
        <p:txBody>
          <a:bodyPr>
            <a:normAutofit/>
          </a:bodyPr>
          <a:lstStyle/>
          <a:p>
            <a:r>
              <a:rPr lang="en-US" dirty="0" smtClean="0"/>
              <a:t>Taft and Roosevelt are both Republicans</a:t>
            </a:r>
          </a:p>
          <a:p>
            <a:r>
              <a:rPr lang="en-US" dirty="0" smtClean="0"/>
              <a:t>The Republican Party chooses Taft to run for president in the 1912 election</a:t>
            </a:r>
          </a:p>
          <a:p>
            <a:pPr lvl="1"/>
            <a:r>
              <a:rPr lang="en-US" dirty="0" smtClean="0"/>
              <a:t>Roosevelt cannot run as a republican</a:t>
            </a:r>
          </a:p>
          <a:p>
            <a:r>
              <a:rPr lang="en-US" dirty="0" smtClean="0"/>
              <a:t>The Democrat Party chose Woodrow Wilson to run in the 1912 election</a:t>
            </a:r>
          </a:p>
          <a:p>
            <a:pPr lvl="1"/>
            <a:r>
              <a:rPr lang="en-US" dirty="0" smtClean="0"/>
              <a:t>Roosevelt cannot run as a democrat</a:t>
            </a:r>
          </a:p>
          <a:p>
            <a:r>
              <a:rPr lang="en-US" dirty="0" smtClean="0"/>
              <a:t>In order to participate in the 1912 election, Roosevelt had to run as part of a 3</a:t>
            </a:r>
            <a:r>
              <a:rPr lang="en-US" baseline="30000" dirty="0" smtClean="0"/>
              <a:t>rd</a:t>
            </a:r>
            <a:r>
              <a:rPr lang="en-US" dirty="0" smtClean="0"/>
              <a:t> party</a:t>
            </a:r>
          </a:p>
          <a:p>
            <a:pPr lvl="1"/>
            <a:r>
              <a:rPr lang="en-US" dirty="0" smtClean="0"/>
              <a:t>Roosevelt runs under the Progressive Party </a:t>
            </a:r>
          </a:p>
          <a:p>
            <a:r>
              <a:rPr lang="en-US" dirty="0" smtClean="0"/>
              <a:t>The Progressive Party becomes more popularly known as the Bull Moose Party because of quote taken from Roosevelt while running in 1912</a:t>
            </a:r>
          </a:p>
          <a:p>
            <a:pPr lvl="1"/>
            <a:r>
              <a:rPr lang="en-US" dirty="0" smtClean="0"/>
              <a:t>“I’m as fit as a bull moose”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85800"/>
            <a:ext cx="2743200" cy="271272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The Bull Moose Party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a.k.a.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Progressive Party</a:t>
            </a:r>
            <a:endParaRPr lang="en-US" dirty="0"/>
          </a:p>
        </p:txBody>
      </p:sp>
      <p:pic>
        <p:nvPicPr>
          <p:cNvPr id="1026" name="Picture 2" descr="http://t1.gstatic.com/images?q=tbn:ANd9GcSatT6EYq5qFNSfkKzms3pWafNFwnFRpu83oWJKOOXY-84Xdted:o.quizlet.com/vk2r-IzqVntSrFXrf1RGqw_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2895600" cy="330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1113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343400" y="1447800"/>
            <a:ext cx="4529328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Taft and Roosevelt spent the entire campaign attacking each other </a:t>
            </a:r>
          </a:p>
          <a:p>
            <a:pPr lvl="1"/>
            <a:r>
              <a:rPr lang="en-US" dirty="0" smtClean="0"/>
              <a:t>Taft complained about Roosevelt’s agenda</a:t>
            </a:r>
          </a:p>
          <a:p>
            <a:pPr lvl="1"/>
            <a:r>
              <a:rPr lang="en-US" dirty="0" smtClean="0"/>
              <a:t>Roosevelt complained about Taft’s agenda</a:t>
            </a:r>
          </a:p>
          <a:p>
            <a:pPr lvl="1"/>
            <a:r>
              <a:rPr lang="en-US" dirty="0" smtClean="0"/>
              <a:t>Both never focused on what they were going to do if elected president accept for derail the other person.</a:t>
            </a:r>
            <a:endParaRPr lang="en-US" dirty="0"/>
          </a:p>
          <a:p>
            <a:r>
              <a:rPr lang="en-US" dirty="0" smtClean="0"/>
              <a:t>Roosevelt was more popular than Taft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on more state primaries than Taft</a:t>
            </a:r>
          </a:p>
          <a:p>
            <a:r>
              <a:rPr lang="en-US" dirty="0" smtClean="0"/>
              <a:t>Wilson was left unchecked by both Roosevelt and Taft during the campaign</a:t>
            </a:r>
          </a:p>
          <a:p>
            <a:r>
              <a:rPr lang="en-US" dirty="0" smtClean="0"/>
              <a:t>Wilson ran a  honest </a:t>
            </a:r>
            <a:r>
              <a:rPr lang="en-US" dirty="0" smtClean="0"/>
              <a:t>campaign</a:t>
            </a:r>
          </a:p>
          <a:p>
            <a:pPr lvl="1"/>
            <a:r>
              <a:rPr lang="en-US" dirty="0" smtClean="0"/>
              <a:t>Focused on what he would do</a:t>
            </a:r>
            <a:r>
              <a:rPr lang="en-US" dirty="0" smtClean="0"/>
              <a:t> if president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on </a:t>
            </a:r>
            <a:r>
              <a:rPr lang="en-US" dirty="0" smtClean="0"/>
              <a:t>the 1912 election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66430" y="838200"/>
            <a:ext cx="2762196" cy="1979466"/>
          </a:xfrm>
        </p:spPr>
        <p:txBody>
          <a:bodyPr/>
          <a:lstStyle/>
          <a:p>
            <a:pPr algn="ctr"/>
            <a:r>
              <a:rPr lang="en-US" dirty="0" smtClean="0"/>
              <a:t>Election of 1912</a:t>
            </a:r>
            <a:endParaRPr lang="en-US" dirty="0"/>
          </a:p>
        </p:txBody>
      </p:sp>
      <p:pic>
        <p:nvPicPr>
          <p:cNvPr id="1026" name="Picture 2" descr="https://encrypted-tbn1.gstatic.com/images?q=tbn:ANd9GcRr1FwgoeOGj6_Nf-7sW_oa3jfGrwJ2mL8dkPbJcF8HnhcbZYX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63" y="1524000"/>
            <a:ext cx="355473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595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912e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223593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057672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394</TotalTime>
  <Words>477</Words>
  <Application>Microsoft Office PowerPoint</Application>
  <PresentationFormat>On-screen Show (4:3)</PresentationFormat>
  <Paragraphs>75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Tradeshow</vt:lpstr>
      <vt:lpstr>PRESIDENTS OF THE PROGRESSIVE ERA</vt:lpstr>
      <vt:lpstr>William Howard Taft</vt:lpstr>
      <vt:lpstr>Taft’s presidency</vt:lpstr>
      <vt:lpstr>Woodrow Wilson</vt:lpstr>
      <vt:lpstr>Wilson’s Presidency</vt:lpstr>
      <vt:lpstr>The Bull Moose Party  a.k.a.  Progressive Party</vt:lpstr>
      <vt:lpstr>Election of 1912</vt:lpstr>
      <vt:lpstr>PowerPoint Presentation</vt:lpstr>
    </vt:vector>
  </TitlesOfParts>
  <Company>Omaha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PRESIDENTS OF THE PROGRESSIVE ERA</dc:title>
  <dc:creator>data: esakxxm702</dc:creator>
  <cp:lastModifiedBy>data: esakxxm702</cp:lastModifiedBy>
  <cp:revision>22</cp:revision>
  <dcterms:created xsi:type="dcterms:W3CDTF">2014-08-22T13:48:43Z</dcterms:created>
  <dcterms:modified xsi:type="dcterms:W3CDTF">2014-08-25T00:37:53Z</dcterms:modified>
</cp:coreProperties>
</file>