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72" r:id="rId6"/>
    <p:sldId id="273" r:id="rId7"/>
    <p:sldId id="264" r:id="rId8"/>
    <p:sldId id="263" r:id="rId9"/>
    <p:sldId id="265" r:id="rId10"/>
    <p:sldId id="266" r:id="rId11"/>
    <p:sldId id="260" r:id="rId12"/>
    <p:sldId id="261" r:id="rId13"/>
    <p:sldId id="262" r:id="rId14"/>
    <p:sldId id="267" r:id="rId15"/>
    <p:sldId id="268" r:id="rId16"/>
    <p:sldId id="269" r:id="rId17"/>
    <p:sldId id="274" r:id="rId18"/>
    <p:sldId id="270" r:id="rId19"/>
    <p:sldId id="275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AE7EED-992F-4582-8973-983C34117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0760A8-02FF-4E95-9DFC-976F3B596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c.gov/disclosurep/pnational.do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.ne.gov/elec/pdf/v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Political Parties </a:t>
            </a:r>
            <a:r>
              <a:rPr lang="en-US" b="1" smtClean="0"/>
              <a:t>and the </a:t>
            </a:r>
            <a:r>
              <a:rPr lang="en-US" b="1" dirty="0" smtClean="0"/>
              <a:t>Electoral Process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 Section 4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Calls awareness to any issue that challenges the security, sovereignty, or domestic tranquility of the United States of America.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b="1" u="sng" dirty="0" smtClean="0"/>
              <a:t>Core Beliefs</a:t>
            </a:r>
          </a:p>
          <a:p>
            <a:pPr>
              <a:buNone/>
            </a:pPr>
            <a:r>
              <a:rPr lang="en-US" sz="8000" dirty="0" smtClean="0"/>
              <a:t>	1. Illegal Aliens Are Here Illegally.</a:t>
            </a:r>
            <a:br>
              <a:rPr lang="en-US" sz="8000" dirty="0" smtClean="0"/>
            </a:br>
            <a:r>
              <a:rPr lang="en-US" sz="8000" dirty="0" smtClean="0"/>
              <a:t>2. Pro-Domestic Employment Is Indispensable.</a:t>
            </a:r>
            <a:br>
              <a:rPr lang="en-US" sz="8000" dirty="0" smtClean="0"/>
            </a:br>
            <a:r>
              <a:rPr lang="en-US" sz="8000" dirty="0" smtClean="0"/>
              <a:t>3. Stronger Military Is Essential.</a:t>
            </a:r>
            <a:br>
              <a:rPr lang="en-US" sz="8000" dirty="0" smtClean="0"/>
            </a:br>
            <a:r>
              <a:rPr lang="en-US" sz="8000" dirty="0" smtClean="0"/>
              <a:t>4. Special Interests Eliminated.</a:t>
            </a:r>
            <a:br>
              <a:rPr lang="en-US" sz="8000" dirty="0" smtClean="0"/>
            </a:br>
            <a:r>
              <a:rPr lang="en-US" sz="8000" dirty="0" smtClean="0"/>
              <a:t>5. Gun Ownership Is Sacred.</a:t>
            </a:r>
            <a:br>
              <a:rPr lang="en-US" sz="8000" dirty="0" smtClean="0"/>
            </a:br>
            <a:r>
              <a:rPr lang="en-US" sz="8000" dirty="0" smtClean="0"/>
              <a:t>6. Government Must Be Downsized.</a:t>
            </a:r>
            <a:br>
              <a:rPr lang="en-US" sz="8000" dirty="0" smtClean="0"/>
            </a:br>
            <a:r>
              <a:rPr lang="en-US" sz="8000" dirty="0" smtClean="0"/>
              <a:t>7. National Budget Must Be Balanced.</a:t>
            </a:r>
            <a:br>
              <a:rPr lang="en-US" sz="8000" dirty="0" smtClean="0"/>
            </a:br>
            <a:r>
              <a:rPr lang="en-US" sz="8000" dirty="0" smtClean="0"/>
              <a:t>8. Deficit Spending Will End.</a:t>
            </a:r>
            <a:br>
              <a:rPr lang="en-US" sz="8000" dirty="0" smtClean="0"/>
            </a:br>
            <a:r>
              <a:rPr lang="en-US" sz="8000" dirty="0" smtClean="0"/>
              <a:t>9. Bail-Out And Stimulus Plans Are Illegal.</a:t>
            </a:r>
            <a:br>
              <a:rPr lang="en-US" sz="8000" dirty="0" smtClean="0"/>
            </a:br>
            <a:r>
              <a:rPr lang="en-US" sz="8000" dirty="0" smtClean="0"/>
              <a:t>10. Reduce Personal Income Taxes A Must.</a:t>
            </a:r>
            <a:br>
              <a:rPr lang="en-US" sz="8000" dirty="0" smtClean="0"/>
            </a:br>
            <a:r>
              <a:rPr lang="en-US" sz="8000" dirty="0" smtClean="0"/>
              <a:t>11. Reduce Business Income Taxes Are Mandatory.</a:t>
            </a:r>
            <a:br>
              <a:rPr lang="en-US" sz="8000" dirty="0" smtClean="0"/>
            </a:br>
            <a:r>
              <a:rPr lang="en-US" sz="8000" dirty="0" smtClean="0"/>
              <a:t>12. Political Offices Available To Average Citizens.</a:t>
            </a:r>
            <a:br>
              <a:rPr lang="en-US" sz="8000" dirty="0" smtClean="0"/>
            </a:br>
            <a:r>
              <a:rPr lang="en-US" sz="8000" dirty="0" smtClean="0"/>
              <a:t>13. Intrusive Government Stopped.</a:t>
            </a:r>
            <a:br>
              <a:rPr lang="en-US" sz="8000" dirty="0" smtClean="0"/>
            </a:br>
            <a:r>
              <a:rPr lang="en-US" sz="8000" dirty="0" smtClean="0"/>
              <a:t>14. English As Core Language Is Required.</a:t>
            </a:r>
            <a:br>
              <a:rPr lang="en-US" sz="8000" dirty="0" smtClean="0"/>
            </a:br>
            <a:r>
              <a:rPr lang="en-US" sz="8000" dirty="0" smtClean="0"/>
              <a:t>15. Traditional Family Values Are Encouraged.</a:t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Tea Party Movement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219200"/>
          </a:xfrm>
        </p:spPr>
        <p:txBody>
          <a:bodyPr/>
          <a:lstStyle/>
          <a:p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2672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Tiered system</a:t>
            </a:r>
          </a:p>
          <a:p>
            <a:pPr lvl="1"/>
            <a:r>
              <a:rPr lang="en-US" sz="2900" dirty="0" smtClean="0"/>
              <a:t>National, state, and local</a:t>
            </a:r>
          </a:p>
          <a:p>
            <a:r>
              <a:rPr lang="en-US" sz="3100" dirty="0" smtClean="0"/>
              <a:t>National and State Parties are the strongest in today’s society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59936" cy="5943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400" dirty="0" smtClean="0"/>
              <a:t>National Committee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State  central committees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County committees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City committees (only in some states)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Ward committees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Precinct captains (local committee members)</a:t>
            </a:r>
          </a:p>
          <a:p>
            <a:pPr algn="ctr">
              <a:buNone/>
            </a:pPr>
            <a:endParaRPr lang="en-US" sz="3400" dirty="0" smtClean="0"/>
          </a:p>
          <a:p>
            <a:pPr algn="ctr">
              <a:buNone/>
            </a:pPr>
            <a:r>
              <a:rPr lang="en-US" sz="3400" dirty="0" smtClean="0"/>
              <a:t>Voters who are party members</a:t>
            </a:r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400800" y="7620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400800" y="15240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400800" y="22860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400800" y="33528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400800" y="41148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00800" y="5105400"/>
            <a:ext cx="533400" cy="381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Influenced too much by special-interest groups</a:t>
            </a:r>
          </a:p>
          <a:p>
            <a:pPr lvl="1"/>
            <a:r>
              <a:rPr lang="en-US" dirty="0" smtClean="0"/>
              <a:t>Decisions will benefit the group not the public good</a:t>
            </a:r>
          </a:p>
          <a:p>
            <a:r>
              <a:rPr lang="en-US" dirty="0" smtClean="0"/>
              <a:t>People interested in personal gain rather than working on issues.</a:t>
            </a:r>
          </a:p>
          <a:p>
            <a:pPr lvl="1"/>
            <a:r>
              <a:rPr lang="en-US" dirty="0" smtClean="0"/>
              <a:t>Will support certain policies to get elected</a:t>
            </a:r>
          </a:p>
          <a:p>
            <a:r>
              <a:rPr lang="en-US" dirty="0" smtClean="0"/>
              <a:t>Bickering between the 2 major parties</a:t>
            </a:r>
          </a:p>
          <a:p>
            <a:pPr lvl="1"/>
            <a:r>
              <a:rPr lang="en-US" dirty="0" smtClean="0"/>
              <a:t>Less concerned with real issues and more about who is winning in public opinion</a:t>
            </a:r>
          </a:p>
          <a:p>
            <a:r>
              <a:rPr lang="en-US" dirty="0" smtClean="0"/>
              <a:t>Weakness of the parties</a:t>
            </a:r>
          </a:p>
          <a:p>
            <a:pPr lvl="1"/>
            <a:r>
              <a:rPr lang="en-US" dirty="0" smtClean="0"/>
              <a:t>Low voter allegiance</a:t>
            </a:r>
          </a:p>
          <a:p>
            <a:pPr lvl="1"/>
            <a:r>
              <a:rPr lang="en-US" dirty="0" smtClean="0"/>
              <a:t>Elected officials often do not stick together on issues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Criticisms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information</a:t>
            </a:r>
          </a:p>
          <a:p>
            <a:r>
              <a:rPr lang="en-US" dirty="0" smtClean="0"/>
              <a:t>Accommodate varied opinions</a:t>
            </a:r>
          </a:p>
          <a:p>
            <a:pPr lvl="1"/>
            <a:r>
              <a:rPr lang="en-US" dirty="0" smtClean="0"/>
              <a:t>Each party is made up of individual voters and organized groups.</a:t>
            </a:r>
          </a:p>
          <a:p>
            <a:r>
              <a:rPr lang="en-US" dirty="0" smtClean="0"/>
              <a:t>Discourage sudden shifts</a:t>
            </a:r>
          </a:p>
          <a:p>
            <a:pPr lvl="1"/>
            <a:r>
              <a:rPr lang="en-US" dirty="0" smtClean="0"/>
              <a:t>Offers stability from short-term trends</a:t>
            </a:r>
          </a:p>
          <a:p>
            <a:r>
              <a:rPr lang="en-US" dirty="0" smtClean="0"/>
              <a:t>Encourage political participation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Electoral Process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Self-announcement</a:t>
            </a:r>
          </a:p>
          <a:p>
            <a:r>
              <a:rPr lang="en-US" dirty="0" smtClean="0"/>
              <a:t>Caucus</a:t>
            </a:r>
          </a:p>
          <a:p>
            <a:pPr lvl="1"/>
            <a:r>
              <a:rPr lang="en-US" dirty="0" smtClean="0"/>
              <a:t>A meeting of political party members </a:t>
            </a:r>
          </a:p>
          <a:p>
            <a:pPr lvl="1"/>
            <a:r>
              <a:rPr lang="en-US" dirty="0" smtClean="0"/>
              <a:t>Nominate candidates for office and to the national nominating convention</a:t>
            </a:r>
          </a:p>
          <a:p>
            <a:r>
              <a:rPr lang="en-US" dirty="0" smtClean="0"/>
              <a:t>Convention</a:t>
            </a:r>
          </a:p>
          <a:p>
            <a:pPr lvl="1"/>
            <a:r>
              <a:rPr lang="en-US" dirty="0" smtClean="0"/>
              <a:t>Gathering to nominate candidates, set party rules, and create a party platform</a:t>
            </a:r>
          </a:p>
          <a:p>
            <a:r>
              <a:rPr lang="en-US" dirty="0" smtClean="0"/>
              <a:t>Petition</a:t>
            </a:r>
          </a:p>
          <a:p>
            <a:pPr lvl="1"/>
            <a:r>
              <a:rPr lang="en-US" dirty="0" smtClean="0"/>
              <a:t>A person not endorsed by a major party can request to have their name placed on the official ballot</a:t>
            </a:r>
          </a:p>
          <a:p>
            <a:r>
              <a:rPr lang="en-US" dirty="0" smtClean="0"/>
              <a:t>Primary election</a:t>
            </a:r>
          </a:p>
          <a:p>
            <a:pPr lvl="1"/>
            <a:r>
              <a:rPr lang="en-US" dirty="0" smtClean="0"/>
              <a:t>Voters are allowed to nominate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Nominating Candidates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It’s all about the visibility</a:t>
            </a:r>
          </a:p>
          <a:p>
            <a:r>
              <a:rPr lang="en-US" dirty="0" smtClean="0"/>
              <a:t>Personal appearances</a:t>
            </a:r>
          </a:p>
          <a:p>
            <a:r>
              <a:rPr lang="en-US" dirty="0" smtClean="0"/>
              <a:t>Media involvement (TV and radio)</a:t>
            </a:r>
          </a:p>
          <a:p>
            <a:pPr lvl="1"/>
            <a:r>
              <a:rPr lang="en-US" dirty="0" smtClean="0"/>
              <a:t>Commercials/advertising</a:t>
            </a:r>
          </a:p>
          <a:p>
            <a:pPr lvl="1"/>
            <a:r>
              <a:rPr lang="en-US" dirty="0" smtClean="0"/>
              <a:t>Interviews/debates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Campaigning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762000"/>
          </a:xfrm>
        </p:spPr>
        <p:txBody>
          <a:bodyPr/>
          <a:lstStyle/>
          <a:p>
            <a:r>
              <a:rPr lang="en-US" dirty="0" smtClean="0"/>
              <a:t>Where does the money come from?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Party assistance</a:t>
            </a:r>
          </a:p>
          <a:p>
            <a:r>
              <a:rPr lang="en-US" dirty="0" smtClean="0"/>
              <a:t>Political action committees</a:t>
            </a:r>
          </a:p>
          <a:p>
            <a:r>
              <a:rPr lang="en-US" dirty="0" smtClean="0"/>
              <a:t>Private donors</a:t>
            </a:r>
          </a:p>
          <a:p>
            <a:r>
              <a:rPr lang="en-US" dirty="0" smtClean="0"/>
              <a:t>Public funding</a:t>
            </a:r>
          </a:p>
          <a:p>
            <a:r>
              <a:rPr lang="en-US" dirty="0" smtClean="0"/>
              <a:t>Personal financing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http://www.fec.gov/disclosurep/pnational.do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Financial disclosure</a:t>
            </a:r>
          </a:p>
          <a:p>
            <a:r>
              <a:rPr lang="en-US" dirty="0" smtClean="0"/>
              <a:t>Contribution limits</a:t>
            </a:r>
          </a:p>
          <a:p>
            <a:r>
              <a:rPr lang="en-US" dirty="0" smtClean="0"/>
              <a:t>Spending limits</a:t>
            </a:r>
          </a:p>
          <a:p>
            <a:r>
              <a:rPr lang="en-US" dirty="0" smtClean="0"/>
              <a:t>Donor restrictions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Campaign Finances 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Elections</a:t>
            </a:r>
          </a:p>
          <a:p>
            <a:pPr lvl="1"/>
            <a:r>
              <a:rPr lang="en-US" dirty="0" smtClean="0"/>
              <a:t>General – election of local, state, and national leaders</a:t>
            </a:r>
          </a:p>
          <a:p>
            <a:pPr lvl="1"/>
            <a:r>
              <a:rPr lang="en-US" dirty="0" smtClean="0"/>
              <a:t>Special – makes a decision by popular vote</a:t>
            </a:r>
          </a:p>
          <a:p>
            <a:pPr lvl="2">
              <a:buNone/>
            </a:pPr>
            <a:r>
              <a:rPr lang="en-US" dirty="0" smtClean="0"/>
              <a:t>Ex. Tax increases, replace an official who has resigned or died</a:t>
            </a:r>
          </a:p>
          <a:p>
            <a:r>
              <a:rPr lang="en-US" dirty="0" smtClean="0"/>
              <a:t>The ballot system</a:t>
            </a:r>
          </a:p>
          <a:p>
            <a:pPr lvl="1"/>
            <a:r>
              <a:rPr lang="en-US" dirty="0" smtClean="0"/>
              <a:t>Secret ballot – choose in private</a:t>
            </a:r>
          </a:p>
          <a:p>
            <a:pPr lvl="1"/>
            <a:r>
              <a:rPr lang="en-US" dirty="0" smtClean="0"/>
              <a:t>Absentee ballot – people unable to make it to the polls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18 years old</a:t>
            </a:r>
          </a:p>
          <a:p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Native-born or naturalized</a:t>
            </a:r>
          </a:p>
          <a:p>
            <a:pPr lvl="1"/>
            <a:r>
              <a:rPr lang="en-US" dirty="0" smtClean="0"/>
              <a:t>Not a convicted felon in prison or on parole</a:t>
            </a:r>
          </a:p>
          <a:p>
            <a:pPr lvl="1"/>
            <a:r>
              <a:rPr lang="en-US" dirty="0" smtClean="0"/>
              <a:t>Not declared mentally ill by a court of law</a:t>
            </a:r>
          </a:p>
          <a:p>
            <a:r>
              <a:rPr lang="en-US" dirty="0" smtClean="0"/>
              <a:t>Residence</a:t>
            </a:r>
          </a:p>
          <a:p>
            <a:pPr lvl="1"/>
            <a:r>
              <a:rPr lang="en-US" dirty="0" smtClean="0"/>
              <a:t>A legal resident of the state</a:t>
            </a:r>
          </a:p>
          <a:p>
            <a:pPr lvl="2"/>
            <a:r>
              <a:rPr lang="en-US" dirty="0" smtClean="0"/>
              <a:t>30 days minimum</a:t>
            </a:r>
          </a:p>
          <a:p>
            <a:r>
              <a:rPr lang="en-US" dirty="0" smtClean="0"/>
              <a:t>Registration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http://www.sos.ne.gov/elec/pdf/vr.pdf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Voting Requirements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Political Parties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</a:p>
          <a:p>
            <a:pPr lvl="1"/>
            <a:r>
              <a:rPr lang="en-US" dirty="0" smtClean="0"/>
              <a:t>Advertising in the media</a:t>
            </a:r>
          </a:p>
          <a:p>
            <a:pPr lvl="1"/>
            <a:r>
              <a:rPr lang="en-US" dirty="0" smtClean="0"/>
              <a:t>Negative campaigning</a:t>
            </a:r>
          </a:p>
          <a:p>
            <a:r>
              <a:rPr lang="en-US" dirty="0" smtClean="0"/>
              <a:t>Nonvoting</a:t>
            </a:r>
          </a:p>
          <a:p>
            <a:pPr lvl="1"/>
            <a:r>
              <a:rPr lang="en-US" dirty="0" smtClean="0"/>
              <a:t>Voter alienation</a:t>
            </a:r>
          </a:p>
          <a:p>
            <a:pPr lvl="1"/>
            <a:r>
              <a:rPr lang="en-US" dirty="0" smtClean="0"/>
              <a:t>Registration requirements</a:t>
            </a:r>
          </a:p>
          <a:p>
            <a:pPr lvl="1"/>
            <a:r>
              <a:rPr lang="en-US" dirty="0" smtClean="0"/>
              <a:t>Weakened political parties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Encouraging debates</a:t>
            </a:r>
          </a:p>
          <a:p>
            <a:pPr lvl="1"/>
            <a:r>
              <a:rPr lang="en-US" dirty="0" smtClean="0"/>
              <a:t>Provides information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Public Good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Assisting the Electoral Process</a:t>
            </a:r>
          </a:p>
          <a:p>
            <a:pPr lvl="1"/>
            <a:r>
              <a:rPr lang="en-US" dirty="0" smtClean="0"/>
              <a:t>Help citizens with technical aspects of the voting process</a:t>
            </a:r>
          </a:p>
          <a:p>
            <a:pPr lvl="1"/>
            <a:r>
              <a:rPr lang="en-US" dirty="0" smtClean="0"/>
              <a:t>Provide a broad political stance on major issues</a:t>
            </a:r>
          </a:p>
          <a:p>
            <a:pPr lvl="1"/>
            <a:r>
              <a:rPr lang="en-US" dirty="0" smtClean="0"/>
              <a:t>Act as a watchdog over policies made by elected officials</a:t>
            </a:r>
          </a:p>
          <a:p>
            <a:r>
              <a:rPr lang="en-US" dirty="0" smtClean="0"/>
              <a:t>Organizing the day-to-day running of government</a:t>
            </a:r>
          </a:p>
          <a:p>
            <a:pPr lvl="1"/>
            <a:r>
              <a:rPr lang="en-US" dirty="0" smtClean="0"/>
              <a:t>Organize the work of Congress and the executive branch of government</a:t>
            </a:r>
          </a:p>
          <a:p>
            <a:r>
              <a:rPr lang="en-US" dirty="0" smtClean="0"/>
              <a:t>Nominating candidates</a:t>
            </a:r>
          </a:p>
          <a:p>
            <a:pPr lvl="1"/>
            <a:r>
              <a:rPr lang="en-US" dirty="0" smtClean="0"/>
              <a:t>Support candidates who represent the broad stance of the party as a whole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Role/Functions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party system</a:t>
            </a:r>
          </a:p>
          <a:p>
            <a:pPr lvl="1"/>
            <a:r>
              <a:rPr lang="en-US" dirty="0" smtClean="0"/>
              <a:t>A single political party controls the government</a:t>
            </a:r>
          </a:p>
          <a:p>
            <a:pPr lvl="2">
              <a:buNone/>
            </a:pPr>
            <a:r>
              <a:rPr lang="en-US" dirty="0" smtClean="0"/>
              <a:t>Ex. Dictatorships</a:t>
            </a:r>
          </a:p>
          <a:p>
            <a:r>
              <a:rPr lang="en-US" dirty="0" smtClean="0"/>
              <a:t>2 party system</a:t>
            </a:r>
          </a:p>
          <a:p>
            <a:pPr lvl="1"/>
            <a:r>
              <a:rPr lang="en-US" dirty="0" smtClean="0"/>
              <a:t>Other parties can exist, but is dominated by 2 major parties</a:t>
            </a:r>
          </a:p>
          <a:p>
            <a:pPr lvl="2">
              <a:buNone/>
            </a:pPr>
            <a:r>
              <a:rPr lang="en-US" dirty="0" smtClean="0"/>
              <a:t>Ex. Democrats &amp; Republicans</a:t>
            </a:r>
          </a:p>
          <a:p>
            <a:r>
              <a:rPr lang="en-US" dirty="0" smtClean="0"/>
              <a:t>Multiparty system</a:t>
            </a:r>
          </a:p>
          <a:p>
            <a:pPr lvl="1"/>
            <a:r>
              <a:rPr lang="en-US" dirty="0" smtClean="0"/>
              <a:t>Each party tends to represent a specific region, concern, voter group, or ideology</a:t>
            </a:r>
          </a:p>
          <a:p>
            <a:pPr lvl="1"/>
            <a:r>
              <a:rPr lang="en-US" dirty="0" smtClean="0"/>
              <a:t>Can cause instability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Party Systems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Splinter parties</a:t>
            </a:r>
          </a:p>
          <a:p>
            <a:pPr lvl="1"/>
            <a:r>
              <a:rPr lang="en-US" dirty="0" smtClean="0"/>
              <a:t>People who feel that their party has failed to address their concerns and break off</a:t>
            </a:r>
          </a:p>
          <a:p>
            <a:pPr lvl="2">
              <a:buNone/>
            </a:pPr>
            <a:r>
              <a:rPr lang="en-US" dirty="0" smtClean="0"/>
              <a:t>Ex. Progressive Party</a:t>
            </a:r>
          </a:p>
          <a:p>
            <a:r>
              <a:rPr lang="en-US" dirty="0" smtClean="0"/>
              <a:t>Ideological parties </a:t>
            </a:r>
          </a:p>
          <a:p>
            <a:pPr lvl="1"/>
            <a:r>
              <a:rPr lang="en-US" dirty="0" smtClean="0"/>
              <a:t>A group whose basic political views differ from those of the majority of the population</a:t>
            </a:r>
          </a:p>
          <a:p>
            <a:pPr lvl="2"/>
            <a:r>
              <a:rPr lang="en-US" dirty="0" smtClean="0"/>
              <a:t>Ex. Socialists or Libertarian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</a:p>
          <a:p>
            <a:r>
              <a:rPr lang="en-US" dirty="0" smtClean="0"/>
              <a:t>Democratic-Republicans</a:t>
            </a:r>
          </a:p>
          <a:p>
            <a:r>
              <a:rPr lang="en-US" dirty="0" smtClean="0"/>
              <a:t>Whigs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American Political Parties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Conservative (Right)</a:t>
            </a:r>
          </a:p>
          <a:p>
            <a:r>
              <a:rPr lang="en-US" dirty="0" smtClean="0"/>
              <a:t>“The Grand Old Party” or GOP</a:t>
            </a:r>
          </a:p>
          <a:p>
            <a:r>
              <a:rPr lang="en-US" dirty="0" smtClean="0"/>
              <a:t>They believe that the federal government should not play a big role in people's lives. </a:t>
            </a:r>
          </a:p>
          <a:p>
            <a:endParaRPr lang="en-US" dirty="0" smtClean="0"/>
          </a:p>
          <a:p>
            <a:r>
              <a:rPr lang="en-US" dirty="0" smtClean="0"/>
              <a:t>Limited government</a:t>
            </a:r>
          </a:p>
          <a:p>
            <a:pPr lvl="1"/>
            <a:r>
              <a:rPr lang="en-US" dirty="0" smtClean="0"/>
              <a:t>more state controlled government</a:t>
            </a:r>
          </a:p>
          <a:p>
            <a:r>
              <a:rPr lang="en-US" dirty="0" smtClean="0"/>
              <a:t>Typically favor less spending on government programs such as health care</a:t>
            </a:r>
          </a:p>
          <a:p>
            <a:r>
              <a:rPr lang="en-US" dirty="0" smtClean="0"/>
              <a:t>Favor lower taxes</a:t>
            </a:r>
          </a:p>
          <a:p>
            <a:r>
              <a:rPr lang="en-US" dirty="0" smtClean="0"/>
              <a:t>Less government intervention in business and the economy.</a:t>
            </a:r>
          </a:p>
          <a:p>
            <a:r>
              <a:rPr lang="en-US" dirty="0" smtClean="0"/>
              <a:t>Pro-life</a:t>
            </a:r>
          </a:p>
          <a:p>
            <a:r>
              <a:rPr lang="en-US" dirty="0" smtClean="0"/>
              <a:t>Support the 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Republicans</a:t>
            </a:r>
            <a:endParaRPr lang="en-US" b="1" dirty="0"/>
          </a:p>
        </p:txBody>
      </p:sp>
      <p:pic>
        <p:nvPicPr>
          <p:cNvPr id="11266" name="Picture 2" descr="http://www.factmonster.com/images/party_republic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1" y="228599"/>
            <a:ext cx="2286000" cy="194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Liberal (Left)</a:t>
            </a:r>
          </a:p>
          <a:p>
            <a:r>
              <a:rPr lang="en-US" dirty="0" smtClean="0"/>
              <a:t>“The Party of the People”</a:t>
            </a:r>
          </a:p>
          <a:p>
            <a:r>
              <a:rPr lang="en-US" dirty="0" smtClean="0"/>
              <a:t>Attracts immigrants, blue-collar workers, women, and minorities.</a:t>
            </a:r>
          </a:p>
          <a:p>
            <a:r>
              <a:rPr lang="en-US" dirty="0" smtClean="0"/>
              <a:t>They believe that the federal government should take a more active role in people's lives, particularly those who are in need.</a:t>
            </a:r>
          </a:p>
          <a:p>
            <a:endParaRPr lang="en-US" dirty="0" smtClean="0"/>
          </a:p>
          <a:p>
            <a:r>
              <a:rPr lang="en-US" dirty="0" smtClean="0"/>
              <a:t>Larger government</a:t>
            </a:r>
          </a:p>
          <a:p>
            <a:pPr lvl="1"/>
            <a:r>
              <a:rPr lang="en-US" dirty="0" smtClean="0"/>
              <a:t>stronger, more centralized (national) government</a:t>
            </a:r>
          </a:p>
          <a:p>
            <a:r>
              <a:rPr lang="en-US" dirty="0" smtClean="0"/>
              <a:t>Favor more spending on government programs such as health care</a:t>
            </a:r>
          </a:p>
          <a:p>
            <a:r>
              <a:rPr lang="en-US" dirty="0" smtClean="0"/>
              <a:t>Are for issues that help the working class and the underprivileged.</a:t>
            </a:r>
          </a:p>
          <a:p>
            <a:r>
              <a:rPr lang="en-US" dirty="0" smtClean="0"/>
              <a:t>Pro-choice</a:t>
            </a:r>
          </a:p>
          <a:p>
            <a:r>
              <a:rPr lang="en-US" dirty="0" smtClean="0"/>
              <a:t>Pro-gun control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Democrats</a:t>
            </a:r>
            <a:endParaRPr lang="en-US" b="1" dirty="0"/>
          </a:p>
        </p:txBody>
      </p:sp>
      <p:pic>
        <p:nvPicPr>
          <p:cNvPr id="12290" name="Picture 2" descr="Democratic Donkey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516" y="152400"/>
            <a:ext cx="213894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Voters who are not linked to any political party</a:t>
            </a:r>
          </a:p>
          <a:p>
            <a:pPr lvl="1"/>
            <a:r>
              <a:rPr lang="en-US" dirty="0" smtClean="0"/>
              <a:t>Non-partisan </a:t>
            </a:r>
          </a:p>
          <a:p>
            <a:r>
              <a:rPr lang="en-US" dirty="0" smtClean="0"/>
              <a:t>Does not lean strongly toward one of the two parties</a:t>
            </a:r>
          </a:p>
          <a:p>
            <a:r>
              <a:rPr lang="en-US" dirty="0" smtClean="0"/>
              <a:t>Many believe that the electoral process and government should be reformed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Independents = third-party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447</TotalTime>
  <Words>768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Unit 2 Section 4</vt:lpstr>
      <vt:lpstr>Political Parties</vt:lpstr>
      <vt:lpstr>Role/Functions</vt:lpstr>
      <vt:lpstr>Types of Party Systems</vt:lpstr>
      <vt:lpstr>Slide 5</vt:lpstr>
      <vt:lpstr>Early American Political Parties</vt:lpstr>
      <vt:lpstr>Republicans</vt:lpstr>
      <vt:lpstr>Democrats</vt:lpstr>
      <vt:lpstr>Independents = third-party</vt:lpstr>
      <vt:lpstr> The Tea Party Movement</vt:lpstr>
      <vt:lpstr>Organization</vt:lpstr>
      <vt:lpstr>Criticisms</vt:lpstr>
      <vt:lpstr>Benefits</vt:lpstr>
      <vt:lpstr>The Electoral Process</vt:lpstr>
      <vt:lpstr>Nominating Candidates</vt:lpstr>
      <vt:lpstr>Campaigning</vt:lpstr>
      <vt:lpstr>Campaign Finances </vt:lpstr>
      <vt:lpstr>Elections</vt:lpstr>
      <vt:lpstr>Voting Requirements</vt:lpstr>
      <vt:lpstr>The Public Good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Section 3</dc:title>
  <dc:creator>esakxxm702</dc:creator>
  <cp:lastModifiedBy>esakxxm702</cp:lastModifiedBy>
  <cp:revision>52</cp:revision>
  <dcterms:created xsi:type="dcterms:W3CDTF">2011-09-28T17:25:40Z</dcterms:created>
  <dcterms:modified xsi:type="dcterms:W3CDTF">2012-10-02T13:25:28Z</dcterms:modified>
</cp:coreProperties>
</file>