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F5DD8-F243-426A-AB51-2490D6D0D87B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9995C-30BD-4B34-BD28-137BF08CB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Presidential System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810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Parliamentary System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447800"/>
            <a:ext cx="1143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President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2438400"/>
            <a:ext cx="1143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1828800"/>
            <a:ext cx="1371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King/Queen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1828800"/>
            <a:ext cx="1600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Prime Minister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895600"/>
            <a:ext cx="1295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Parliament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3810000"/>
            <a:ext cx="1676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House of Lords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3810000"/>
            <a:ext cx="1219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House of </a:t>
            </a:r>
          </a:p>
          <a:p>
            <a:r>
              <a:rPr lang="en-US" dirty="0" smtClean="0"/>
              <a:t>Commons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6576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Senate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3429000"/>
            <a:ext cx="1676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House of Representatives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58674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Citizens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59436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Citizens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5" idx="0"/>
            <a:endCxn id="13" idx="2"/>
          </p:cNvCxnSpPr>
          <p:nvPr/>
        </p:nvCxnSpPr>
        <p:spPr>
          <a:xfrm flipH="1" flipV="1">
            <a:off x="762000" y="4026932"/>
            <a:ext cx="990600" cy="1840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0"/>
            <a:endCxn id="14" idx="2"/>
          </p:cNvCxnSpPr>
          <p:nvPr/>
        </p:nvCxnSpPr>
        <p:spPr>
          <a:xfrm flipV="1">
            <a:off x="1752600" y="4075331"/>
            <a:ext cx="914400" cy="1792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  <a:endCxn id="13" idx="0"/>
          </p:cNvCxnSpPr>
          <p:nvPr/>
        </p:nvCxnSpPr>
        <p:spPr>
          <a:xfrm flipH="1">
            <a:off x="762000" y="2819400"/>
            <a:ext cx="102870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2"/>
            <a:endCxn id="14" idx="0"/>
          </p:cNvCxnSpPr>
          <p:nvPr/>
        </p:nvCxnSpPr>
        <p:spPr>
          <a:xfrm>
            <a:off x="1790700" y="2819400"/>
            <a:ext cx="8763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09800" y="6019800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733800" y="2438400"/>
            <a:ext cx="0" cy="3581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6" idx="3"/>
          </p:cNvCxnSpPr>
          <p:nvPr/>
        </p:nvCxnSpPr>
        <p:spPr>
          <a:xfrm flipH="1" flipV="1">
            <a:off x="2362200" y="1638300"/>
            <a:ext cx="13716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0"/>
            <a:endCxn id="12" idx="2"/>
          </p:cNvCxnSpPr>
          <p:nvPr/>
        </p:nvCxnSpPr>
        <p:spPr>
          <a:xfrm flipV="1">
            <a:off x="6781800" y="4456331"/>
            <a:ext cx="1219200" cy="1487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2" idx="0"/>
            <a:endCxn id="9" idx="2"/>
          </p:cNvCxnSpPr>
          <p:nvPr/>
        </p:nvCxnSpPr>
        <p:spPr>
          <a:xfrm flipH="1" flipV="1">
            <a:off x="7962900" y="2198132"/>
            <a:ext cx="38100" cy="1611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8" idx="3"/>
            <a:endCxn id="9" idx="1"/>
          </p:cNvCxnSpPr>
          <p:nvPr/>
        </p:nvCxnSpPr>
        <p:spPr>
          <a:xfrm>
            <a:off x="6248400" y="2013466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8" idx="2"/>
            <a:endCxn id="11" idx="0"/>
          </p:cNvCxnSpPr>
          <p:nvPr/>
        </p:nvCxnSpPr>
        <p:spPr>
          <a:xfrm>
            <a:off x="5562600" y="2198132"/>
            <a:ext cx="0" cy="1611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0" idx="2"/>
            <a:endCxn id="11" idx="0"/>
          </p:cNvCxnSpPr>
          <p:nvPr/>
        </p:nvCxnSpPr>
        <p:spPr>
          <a:xfrm flipH="1">
            <a:off x="5562600" y="3264932"/>
            <a:ext cx="1181100" cy="545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0" idx="2"/>
            <a:endCxn id="12" idx="0"/>
          </p:cNvCxnSpPr>
          <p:nvPr/>
        </p:nvCxnSpPr>
        <p:spPr>
          <a:xfrm>
            <a:off x="6743700" y="3264932"/>
            <a:ext cx="1257300" cy="545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001000" y="29718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239000" y="5410200"/>
            <a:ext cx="137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733800" y="56388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133600" y="5181600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04800" y="5486400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04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Elects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362200" y="4800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Elects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886200" y="525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Elects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7620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Elects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8077200" y="2590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Elects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6" idx="2"/>
            <a:endCxn id="7" idx="0"/>
          </p:cNvCxnSpPr>
          <p:nvPr/>
        </p:nvCxnSpPr>
        <p:spPr>
          <a:xfrm>
            <a:off x="1790700" y="18288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28600" y="152400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Interacts with one another</a:t>
            </a:r>
            <a:endParaRPr lang="en-US" sz="14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304800" y="2209800"/>
            <a:ext cx="1447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562600" y="1295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Interacts with one another</a:t>
            </a:r>
            <a:endParaRPr lang="en-US" sz="14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715000" y="1600200"/>
            <a:ext cx="198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705600" y="1600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410200" y="2209800"/>
            <a:ext cx="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4191000" y="2819400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105400" y="4191000"/>
            <a:ext cx="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5105400" y="4800600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67200" y="2286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Hereditary Position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5181600" y="4267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Hereditary Position</a:t>
            </a:r>
            <a:endParaRPr lang="en-US" sz="1400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4495800" y="33528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572000" y="3048000"/>
            <a:ext cx="838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Serves In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esakxxm702</dc:creator>
  <cp:lastModifiedBy>esakxxm702</cp:lastModifiedBy>
  <cp:revision>4</cp:revision>
  <dcterms:created xsi:type="dcterms:W3CDTF">2013-09-03T13:54:04Z</dcterms:created>
  <dcterms:modified xsi:type="dcterms:W3CDTF">2013-09-03T14:33:45Z</dcterms:modified>
</cp:coreProperties>
</file>