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Name is </a:t>
            </a:r>
            <a:r>
              <a:rPr lang="en-US" dirty="0" err="1" smtClean="0"/>
              <a:t>Mudd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Article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Is Dr. Samuel </a:t>
            </a:r>
            <a:r>
              <a:rPr lang="en-US" dirty="0" err="1" smtClean="0"/>
              <a:t>Mudd</a:t>
            </a:r>
            <a:r>
              <a:rPr lang="en-US" dirty="0" smtClean="0"/>
              <a:t> guilty of a crime?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At what points does Dr. </a:t>
            </a:r>
            <a:r>
              <a:rPr lang="en-US" dirty="0" err="1" smtClean="0"/>
              <a:t>Mudd</a:t>
            </a:r>
            <a:r>
              <a:rPr lang="en-US" dirty="0" smtClean="0"/>
              <a:t> lie to authorities?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 what degree is </a:t>
            </a:r>
            <a:r>
              <a:rPr lang="en-US" dirty="0" err="1" smtClean="0"/>
              <a:t>Mudd</a:t>
            </a:r>
            <a:r>
              <a:rPr lang="en-US" dirty="0" smtClean="0"/>
              <a:t> facing circumstantial (indirect) evidence?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 err="1" smtClean="0"/>
              <a:t>Mudd</a:t>
            </a:r>
            <a:r>
              <a:rPr lang="en-US" dirty="0" smtClean="0"/>
              <a:t> guilty of conspiracy?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an accessory after the fact?  Could Dr. </a:t>
            </a:r>
            <a:r>
              <a:rPr lang="en-US" dirty="0" err="1" smtClean="0"/>
              <a:t>Mudd</a:t>
            </a:r>
            <a:r>
              <a:rPr lang="en-US" dirty="0" smtClean="0"/>
              <a:t> be guilty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My Name is Mudd  - Article Questions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Mary Surratt Story - Article Questions</dc:title>
  <dc:creator>data: esakxxm702</dc:creator>
  <cp:lastModifiedBy>data: esakxxm702</cp:lastModifiedBy>
  <cp:revision>2</cp:revision>
  <dcterms:created xsi:type="dcterms:W3CDTF">2014-11-13T16:09:11Z</dcterms:created>
  <dcterms:modified xsi:type="dcterms:W3CDTF">2014-11-13T16:11:59Z</dcterms:modified>
</cp:coreProperties>
</file>