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05E560AA-5A58-4CFB-BE97-5D0EBD1CB352}" type="datetimeFigureOut">
              <a:rPr lang="en-US" smtClean="0"/>
              <a:pPr/>
              <a:t>2/27/2014</a:t>
            </a:fld>
            <a:endParaRPr lang="en-US"/>
          </a:p>
        </p:txBody>
      </p:sp>
      <p:sp>
        <p:nvSpPr>
          <p:cNvPr id="16" name="Slide Number Placeholder 15"/>
          <p:cNvSpPr>
            <a:spLocks noGrp="1"/>
          </p:cNvSpPr>
          <p:nvPr>
            <p:ph type="sldNum" sz="quarter" idx="11"/>
          </p:nvPr>
        </p:nvSpPr>
        <p:spPr/>
        <p:txBody>
          <a:bodyPr/>
          <a:lstStyle/>
          <a:p>
            <a:fld id="{32A62024-3298-48CE-A3E4-1D0433CC0EB3}"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E560AA-5A58-4CFB-BE97-5D0EBD1CB352}" type="datetimeFigureOut">
              <a:rPr lang="en-US" smtClean="0"/>
              <a:pPr/>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A62024-3298-48CE-A3E4-1D0433CC0EB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E560AA-5A58-4CFB-BE97-5D0EBD1CB352}" type="datetimeFigureOut">
              <a:rPr lang="en-US" smtClean="0"/>
              <a:pPr/>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A62024-3298-48CE-A3E4-1D0433CC0EB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05E560AA-5A58-4CFB-BE97-5D0EBD1CB352}" type="datetimeFigureOut">
              <a:rPr lang="en-US" smtClean="0"/>
              <a:pPr/>
              <a:t>2/27/2014</a:t>
            </a:fld>
            <a:endParaRPr lang="en-US"/>
          </a:p>
        </p:txBody>
      </p:sp>
      <p:sp>
        <p:nvSpPr>
          <p:cNvPr id="15" name="Slide Number Placeholder 14"/>
          <p:cNvSpPr>
            <a:spLocks noGrp="1"/>
          </p:cNvSpPr>
          <p:nvPr>
            <p:ph type="sldNum" sz="quarter" idx="15"/>
          </p:nvPr>
        </p:nvSpPr>
        <p:spPr/>
        <p:txBody>
          <a:bodyPr/>
          <a:lstStyle>
            <a:lvl1pPr algn="ctr">
              <a:defRPr/>
            </a:lvl1pPr>
          </a:lstStyle>
          <a:p>
            <a:fld id="{32A62024-3298-48CE-A3E4-1D0433CC0EB3}"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5E560AA-5A58-4CFB-BE97-5D0EBD1CB352}" type="datetimeFigureOut">
              <a:rPr lang="en-US" smtClean="0"/>
              <a:pPr/>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A62024-3298-48CE-A3E4-1D0433CC0EB3}"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5E560AA-5A58-4CFB-BE97-5D0EBD1CB352}" type="datetimeFigureOut">
              <a:rPr lang="en-US" smtClean="0"/>
              <a:pPr/>
              <a:t>2/27/2014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A62024-3298-48CE-A3E4-1D0433CC0EB3}"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32A62024-3298-48CE-A3E4-1D0433CC0EB3}"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05E560AA-5A58-4CFB-BE97-5D0EBD1CB352}" type="datetimeFigureOut">
              <a:rPr lang="en-US" smtClean="0"/>
              <a:pPr/>
              <a:t>2/27/2014</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5E560AA-5A58-4CFB-BE97-5D0EBD1CB352}" type="datetimeFigureOut">
              <a:rPr lang="en-US" smtClean="0"/>
              <a:pPr/>
              <a:t>2/27/2014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A62024-3298-48CE-A3E4-1D0433CC0EB3}"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E560AA-5A58-4CFB-BE97-5D0EBD1CB352}" type="datetimeFigureOut">
              <a:rPr lang="en-US" smtClean="0"/>
              <a:pPr/>
              <a:t>2/27/2014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A62024-3298-48CE-A3E4-1D0433CC0EB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05E560AA-5A58-4CFB-BE97-5D0EBD1CB352}" type="datetimeFigureOut">
              <a:rPr lang="en-US" smtClean="0"/>
              <a:pPr/>
              <a:t>2/27/2014</a:t>
            </a:fld>
            <a:endParaRPr lang="en-US"/>
          </a:p>
        </p:txBody>
      </p:sp>
      <p:sp>
        <p:nvSpPr>
          <p:cNvPr id="9" name="Slide Number Placeholder 8"/>
          <p:cNvSpPr>
            <a:spLocks noGrp="1"/>
          </p:cNvSpPr>
          <p:nvPr>
            <p:ph type="sldNum" sz="quarter" idx="15"/>
          </p:nvPr>
        </p:nvSpPr>
        <p:spPr/>
        <p:txBody>
          <a:bodyPr/>
          <a:lstStyle/>
          <a:p>
            <a:fld id="{32A62024-3298-48CE-A3E4-1D0433CC0EB3}"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05E560AA-5A58-4CFB-BE97-5D0EBD1CB352}" type="datetimeFigureOut">
              <a:rPr lang="en-US" smtClean="0"/>
              <a:pPr/>
              <a:t>2/27/2014</a:t>
            </a:fld>
            <a:endParaRPr lang="en-US"/>
          </a:p>
        </p:txBody>
      </p:sp>
      <p:sp>
        <p:nvSpPr>
          <p:cNvPr id="9" name="Slide Number Placeholder 8"/>
          <p:cNvSpPr>
            <a:spLocks noGrp="1"/>
          </p:cNvSpPr>
          <p:nvPr>
            <p:ph type="sldNum" sz="quarter" idx="11"/>
          </p:nvPr>
        </p:nvSpPr>
        <p:spPr/>
        <p:txBody>
          <a:bodyPr/>
          <a:lstStyle/>
          <a:p>
            <a:fld id="{32A62024-3298-48CE-A3E4-1D0433CC0EB3}"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05E560AA-5A58-4CFB-BE97-5D0EBD1CB352}" type="datetimeFigureOut">
              <a:rPr lang="en-US" smtClean="0"/>
              <a:pPr/>
              <a:t>2/27/2014</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32A62024-3298-48CE-A3E4-1D0433CC0EB3}"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crime.about.com/od/current/a/corbin.htm" TargetMode="External"/><Relationship Id="rId2" Type="http://schemas.openxmlformats.org/officeDocument/2006/relationships/hyperlink" Target="http://crime.about.com/b/2008/09/17/georgia-executes-wife-killer.htm" TargetMode="External"/><Relationship Id="rId1" Type="http://schemas.openxmlformats.org/officeDocument/2006/relationships/slideLayout" Target="../slideLayouts/slideLayout2.xml"/><Relationship Id="rId6" Type="http://schemas.openxmlformats.org/officeDocument/2006/relationships/hyperlink" Target="http://crime.about.com/od/deathrow/p/syriani.htm" TargetMode="External"/><Relationship Id="rId5" Type="http://schemas.openxmlformats.org/officeDocument/2006/relationships/hyperlink" Target="http://crime.about.com/od/current/a/scott.htm" TargetMode="External"/><Relationship Id="rId4" Type="http://schemas.openxmlformats.org/officeDocument/2006/relationships/hyperlink" Target="http://crime.about.com/od/current/a/hacking.htm"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crime.about.com/od/news/a/grannies.htm" TargetMode="External"/><Relationship Id="rId3" Type="http://schemas.openxmlformats.org/officeDocument/2006/relationships/hyperlink" Target="http://crime.about.com/od/serial/a/Nannie-Doss.htm" TargetMode="External"/><Relationship Id="rId7" Type="http://schemas.openxmlformats.org/officeDocument/2006/relationships/hyperlink" Target="http://crime.about.com/od/female_offenders/p/deathrow9.htm" TargetMode="External"/><Relationship Id="rId2" Type="http://schemas.openxmlformats.org/officeDocument/2006/relationships/hyperlink" Target="http://crime.about.com/od/serial/p/velma_barfield.htm" TargetMode="External"/><Relationship Id="rId1" Type="http://schemas.openxmlformats.org/officeDocument/2006/relationships/slideLayout" Target="../slideLayouts/slideLayout2.xml"/><Relationship Id="rId6" Type="http://schemas.openxmlformats.org/officeDocument/2006/relationships/hyperlink" Target="http://crime.about.com/od/female_offenders/p/deathrowwomen3.htm" TargetMode="External"/><Relationship Id="rId5" Type="http://schemas.openxmlformats.org/officeDocument/2006/relationships/hyperlink" Target="http://crime.about.com/od/murder/p/gunness.htm" TargetMode="External"/><Relationship Id="rId10" Type="http://schemas.openxmlformats.org/officeDocument/2006/relationships/hyperlink" Target="http://crime.about.com/od/history/qt/lstwrds_wurnos.htm" TargetMode="External"/><Relationship Id="rId4" Type="http://schemas.openxmlformats.org/officeDocument/2006/relationships/hyperlink" Target="http://crime.about.com/od/murder/p/janielougibbs.htm" TargetMode="External"/><Relationship Id="rId9" Type="http://schemas.openxmlformats.org/officeDocument/2006/relationships/hyperlink" Target="http://crime.about.com/od/murder/p/trueblood.htm"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crime.about.com/od/unsolved/p/luna.htm" TargetMode="External"/><Relationship Id="rId13" Type="http://schemas.openxmlformats.org/officeDocument/2006/relationships/hyperlink" Target="http://crime.about.com/od/unsolved/p/wales.htm" TargetMode="External"/><Relationship Id="rId3" Type="http://schemas.openxmlformats.org/officeDocument/2006/relationships/hyperlink" Target="http://crime.about.com/od/unsolved/p/bonnyleebakley.htm" TargetMode="External"/><Relationship Id="rId7" Type="http://schemas.openxmlformats.org/officeDocument/2006/relationships/hyperlink" Target="http://crime.about.com/od/current/a/haleigh_cummings.htm" TargetMode="External"/><Relationship Id="rId12" Type="http://schemas.openxmlformats.org/officeDocument/2006/relationships/hyperlink" Target="http://crime.about.com/od/history/p/sheppard_sam.htm" TargetMode="External"/><Relationship Id="rId2" Type="http://schemas.openxmlformats.org/officeDocument/2006/relationships/hyperlink" Target="http://crime.about.com/od/unsolved/a/allen_cutshall.htm" TargetMode="External"/><Relationship Id="rId1" Type="http://schemas.openxmlformats.org/officeDocument/2006/relationships/slideLayout" Target="../slideLayouts/slideLayout2.xml"/><Relationship Id="rId6" Type="http://schemas.openxmlformats.org/officeDocument/2006/relationships/hyperlink" Target="http://crime.about.com/od/history/p/levy.htm" TargetMode="External"/><Relationship Id="rId11" Type="http://schemas.openxmlformats.org/officeDocument/2006/relationships/hyperlink" Target="http://crime.about.com/od/current/a/natalee.htm" TargetMode="External"/><Relationship Id="rId5" Type="http://schemas.openxmlformats.org/officeDocument/2006/relationships/hyperlink" Target="http://crime.about.com/od/unsolved/p/carey.htm" TargetMode="External"/><Relationship Id="rId10" Type="http://schemas.openxmlformats.org/officeDocument/2006/relationships/hyperlink" Target="http://crime.about.com/od/unsolved/p/jonbenet_case.htm" TargetMode="External"/><Relationship Id="rId4" Type="http://schemas.openxmlformats.org/officeDocument/2006/relationships/hyperlink" Target="http://crime.about.com/od/murder/a/blackdahlia.htm" TargetMode="External"/><Relationship Id="rId9" Type="http://schemas.openxmlformats.org/officeDocument/2006/relationships/hyperlink" Target="http://crime.about.com/od/history/a/ripper040721.htm" TargetMode="External"/><Relationship Id="rId14" Type="http://schemas.openxmlformats.org/officeDocument/2006/relationships/hyperlink" Target="http://crime.about.com/od/history/a/zodiackiller.htm"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crime.about.com/od/serial/a/jerry_brudos.htm" TargetMode="External"/><Relationship Id="rId13" Type="http://schemas.openxmlformats.org/officeDocument/2006/relationships/hyperlink" Target="http://crime.about.com/od/serial/p/corona.htm" TargetMode="External"/><Relationship Id="rId18" Type="http://schemas.openxmlformats.org/officeDocument/2006/relationships/hyperlink" Target="http://crime.about.com/od/serial/p/kristengilbert.htm" TargetMode="External"/><Relationship Id="rId3" Type="http://schemas.openxmlformats.org/officeDocument/2006/relationships/hyperlink" Target="http://crime.about.com/od/serial/a/richardangelo.htm" TargetMode="External"/><Relationship Id="rId21" Type="http://schemas.openxmlformats.org/officeDocument/2006/relationships/hyperlink" Target="http://crime.about.com/od/serial/p/speck.htm" TargetMode="External"/><Relationship Id="rId7" Type="http://schemas.openxmlformats.org/officeDocument/2006/relationships/hyperlink" Target="http://crime.about.com/od/serial/a/william_bonin.htm" TargetMode="External"/><Relationship Id="rId12" Type="http://schemas.openxmlformats.org/officeDocument/2006/relationships/hyperlink" Target="http://crime.about.com/od/serial/p/dean_corll.htm" TargetMode="External"/><Relationship Id="rId17" Type="http://schemas.openxmlformats.org/officeDocument/2006/relationships/hyperlink" Target="http://crime.about.com/od/murder/p/gein.htm" TargetMode="External"/><Relationship Id="rId2" Type="http://schemas.openxmlformats.org/officeDocument/2006/relationships/hyperlink" Target="http://crime.about.com/od/serial/a/Profile-Of-Serial-Killer-Rodney-Alcala.htm" TargetMode="External"/><Relationship Id="rId16" Type="http://schemas.openxmlformats.org/officeDocument/2006/relationships/hyperlink" Target="http://crime.about.com/od/serial/p/gaskins.htm" TargetMode="External"/><Relationship Id="rId20" Type="http://schemas.openxmlformats.org/officeDocument/2006/relationships/hyperlink" Target="http://crime.about.com/od/murder/p/raderbtk.htm" TargetMode="External"/><Relationship Id="rId1" Type="http://schemas.openxmlformats.org/officeDocument/2006/relationships/slideLayout" Target="../slideLayouts/slideLayout4.xml"/><Relationship Id="rId6" Type="http://schemas.openxmlformats.org/officeDocument/2006/relationships/hyperlink" Target="http://crime.about.com/od/murder/p/sonofsam.htm" TargetMode="External"/><Relationship Id="rId11" Type="http://schemas.openxmlformats.org/officeDocument/2006/relationships/hyperlink" Target="http://crime.about.com/od/serial/p/richard_chase.htm" TargetMode="External"/><Relationship Id="rId5" Type="http://schemas.openxmlformats.org/officeDocument/2006/relationships/hyperlink" Target="http://crime.about.com/od/serial/a/herb_baumeister.htm" TargetMode="External"/><Relationship Id="rId15" Type="http://schemas.openxmlformats.org/officeDocument/2006/relationships/hyperlink" Target="http://crime.about.com/od/serial/p/gacy.htm" TargetMode="External"/><Relationship Id="rId10" Type="http://schemas.openxmlformats.org/officeDocument/2006/relationships/hyperlink" Target="http://crime.about.com/od/serial/a/angelo_buono.htm" TargetMode="External"/><Relationship Id="rId19" Type="http://schemas.openxmlformats.org/officeDocument/2006/relationships/hyperlink" Target="http://crime.about.com/od/serial/p/lobez.htm" TargetMode="External"/><Relationship Id="rId4" Type="http://schemas.openxmlformats.org/officeDocument/2006/relationships/hyperlink" Target="http://crime.about.com/od/serial/p/barone.htm" TargetMode="External"/><Relationship Id="rId9" Type="http://schemas.openxmlformats.org/officeDocument/2006/relationships/hyperlink" Target="http://crime.about.com/od/serial/p/tedbundy.htm" TargetMode="External"/><Relationship Id="rId14" Type="http://schemas.openxmlformats.org/officeDocument/2006/relationships/hyperlink" Target="http://crime.about.com/od/serial/a/psychopaths.htm"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crime.about.com/od/murder/p/charliemanson3.htm" TargetMode="External"/><Relationship Id="rId13" Type="http://schemas.openxmlformats.org/officeDocument/2006/relationships/hyperlink" Target="http://crime.about.com/b/a/257140.htm" TargetMode="External"/><Relationship Id="rId18" Type="http://schemas.openxmlformats.org/officeDocument/2006/relationships/hyperlink" Target="http://crime.about.com/od/history/a/seale.htm" TargetMode="External"/><Relationship Id="rId3" Type="http://schemas.openxmlformats.org/officeDocument/2006/relationships/hyperlink" Target="http://crime.about.com/od/murder/p/sonofsam.htm" TargetMode="External"/><Relationship Id="rId7" Type="http://schemas.openxmlformats.org/officeDocument/2006/relationships/hyperlink" Target="http://crime.about.com/od/murder/p/homolka.htm" TargetMode="External"/><Relationship Id="rId12" Type="http://schemas.openxmlformats.org/officeDocument/2006/relationships/hyperlink" Target="http://crime.about.com/od/murder/p/michael_skakel.htm" TargetMode="External"/><Relationship Id="rId17" Type="http://schemas.openxmlformats.org/officeDocument/2006/relationships/hyperlink" Target="http://crime.about.com/od/news/a/scott_death.htm" TargetMode="External"/><Relationship Id="rId2" Type="http://schemas.openxmlformats.org/officeDocument/2006/relationships/hyperlink" Target="http://crime.about.com/od/serial/p/velma_barfield.htm" TargetMode="External"/><Relationship Id="rId16" Type="http://schemas.openxmlformats.org/officeDocument/2006/relationships/hyperlink" Target="http://crime.about.com/od/history/p/ms_burn.htm" TargetMode="External"/><Relationship Id="rId20" Type="http://schemas.openxmlformats.org/officeDocument/2006/relationships/hyperlink" Target="http://crime.about.com/od/history/a/zodiackiller.htm" TargetMode="External"/><Relationship Id="rId1" Type="http://schemas.openxmlformats.org/officeDocument/2006/relationships/slideLayout" Target="../slideLayouts/slideLayout4.xml"/><Relationship Id="rId6" Type="http://schemas.openxmlformats.org/officeDocument/2006/relationships/hyperlink" Target="http://crime.about.com/od/murder/p/frguson.htm" TargetMode="External"/><Relationship Id="rId11" Type="http://schemas.openxmlformats.org/officeDocument/2006/relationships/hyperlink" Target="http://crime.about.com/od/murder/p/raderbtk.htm" TargetMode="External"/><Relationship Id="rId5" Type="http://schemas.openxmlformats.org/officeDocument/2006/relationships/hyperlink" Target="http://crime.about.com/od/murder/p/bundy.htm" TargetMode="External"/><Relationship Id="rId15" Type="http://schemas.openxmlformats.org/officeDocument/2006/relationships/hyperlink" Target="http://crime.about.com/od/history/p/macdonald.htm" TargetMode="External"/><Relationship Id="rId10" Type="http://schemas.openxmlformats.org/officeDocument/2006/relationships/hyperlink" Target="http://crime.about.com/od/murder/p/charlesng.htm" TargetMode="External"/><Relationship Id="rId19" Type="http://schemas.openxmlformats.org/officeDocument/2006/relationships/hyperlink" Target="http://crime.about.com/od/current/a/yates_trial.htm" TargetMode="External"/><Relationship Id="rId4" Type="http://schemas.openxmlformats.org/officeDocument/2006/relationships/hyperlink" Target="http://crime.about.com/od/murder/p/brady.htm" TargetMode="External"/><Relationship Id="rId9" Type="http://schemas.openxmlformats.org/officeDocument/2006/relationships/hyperlink" Target="http://crime.about.com/od/murder/p/osagehills.htm" TargetMode="External"/><Relationship Id="rId14" Type="http://schemas.openxmlformats.org/officeDocument/2006/relationships/hyperlink" Target="http://crime.about.com/od/current/a/lunsford.htm"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crime.about.com/od/current/a/tiffany_hall.htm" TargetMode="External"/><Relationship Id="rId13" Type="http://schemas.openxmlformats.org/officeDocument/2006/relationships/hyperlink" Target="http://crime.about.com/od/serial/p/kristengilbert.htm" TargetMode="External"/><Relationship Id="rId3" Type="http://schemas.openxmlformats.org/officeDocument/2006/relationships/hyperlink" Target="http://crime.about.com/od/murder/p/atkins.htm" TargetMode="External"/><Relationship Id="rId7" Type="http://schemas.openxmlformats.org/officeDocument/2006/relationships/hyperlink" Target="http://crime.about.com/od/murder/p/gunness.htm" TargetMode="External"/><Relationship Id="rId12" Type="http://schemas.openxmlformats.org/officeDocument/2006/relationships/hyperlink" Target="http://crime.about.com/od/history/p/Letourneau.htm" TargetMode="External"/><Relationship Id="rId17" Type="http://schemas.openxmlformats.org/officeDocument/2006/relationships/hyperlink" Target="http://crime.about.com/od/current/a/yates_trial.htm" TargetMode="External"/><Relationship Id="rId2" Type="http://schemas.openxmlformats.org/officeDocument/2006/relationships/hyperlink" Target="http://crime.about.com/od/female_offenders/p/deathrow2.htm" TargetMode="External"/><Relationship Id="rId16" Type="http://schemas.openxmlformats.org/officeDocument/2006/relationships/hyperlink" Target="http://crime.about.com/od/murder/p/janielougibbs.htm" TargetMode="External"/><Relationship Id="rId1" Type="http://schemas.openxmlformats.org/officeDocument/2006/relationships/slideLayout" Target="../slideLayouts/slideLayout4.xml"/><Relationship Id="rId6" Type="http://schemas.openxmlformats.org/officeDocument/2006/relationships/hyperlink" Target="http://crime.about.com/od/murder/p/gilligan.htm" TargetMode="External"/><Relationship Id="rId11" Type="http://schemas.openxmlformats.org/officeDocument/2006/relationships/hyperlink" Target="http://crime.about.com/od/current/a/darlieroutier.htm" TargetMode="External"/><Relationship Id="rId5" Type="http://schemas.openxmlformats.org/officeDocument/2006/relationships/hyperlink" Target="http://crime.about.com/od/serial/a/debra_brown.htm" TargetMode="External"/><Relationship Id="rId15" Type="http://schemas.openxmlformats.org/officeDocument/2006/relationships/hyperlink" Target="http://crime.about.com/od/female_offenders/p/amyfisher.htm" TargetMode="External"/><Relationship Id="rId10" Type="http://schemas.openxmlformats.org/officeDocument/2006/relationships/hyperlink" Target="http://crime.about.com/od/murder/p/homolka.htm" TargetMode="External"/><Relationship Id="rId4" Type="http://schemas.openxmlformats.org/officeDocument/2006/relationships/hyperlink" Target="http://crime.about.com/od/serial/p/velma_barfield.htm" TargetMode="External"/><Relationship Id="rId9" Type="http://schemas.openxmlformats.org/officeDocument/2006/relationships/hyperlink" Target="http://crime.about.com/od/famousdiduno/ig/sports_mugshots/harding_t.htm" TargetMode="External"/><Relationship Id="rId14" Type="http://schemas.openxmlformats.org/officeDocument/2006/relationships/hyperlink" Target="http://crime.about.com/od/history/p/krnwnkl.htm"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crime.about.com/od/serial/p/lobez.htm" TargetMode="External"/><Relationship Id="rId13" Type="http://schemas.openxmlformats.org/officeDocument/2006/relationships/hyperlink" Target="http://crime.about.com/od/murder/p/janielougibbs.htm" TargetMode="External"/><Relationship Id="rId18" Type="http://schemas.openxmlformats.org/officeDocument/2006/relationships/hyperlink" Target="http://crime.about.com/od/history/p/macdonald.htm" TargetMode="External"/><Relationship Id="rId3" Type="http://schemas.openxmlformats.org/officeDocument/2006/relationships/hyperlink" Target="http://crime.about.com/od/deathrow/p/bagwell.htm" TargetMode="External"/><Relationship Id="rId7" Type="http://schemas.openxmlformats.org/officeDocument/2006/relationships/hyperlink" Target="http://crime.about.com/od/current/a/lunsford.htm" TargetMode="External"/><Relationship Id="rId12" Type="http://schemas.openxmlformats.org/officeDocument/2006/relationships/hyperlink" Target="http://crime.about.com/od/murder/p/trueblood.htm" TargetMode="External"/><Relationship Id="rId17" Type="http://schemas.openxmlformats.org/officeDocument/2006/relationships/hyperlink" Target="http://crime.about.com/od/current/a/darlieroutier.htm" TargetMode="External"/><Relationship Id="rId2" Type="http://schemas.openxmlformats.org/officeDocument/2006/relationships/hyperlink" Target="http://crime.about.com/od/current/a/avila.htm" TargetMode="External"/><Relationship Id="rId16" Type="http://schemas.openxmlformats.org/officeDocument/2006/relationships/hyperlink" Target="http://crime.about.com/od/murder/p/brady.htm" TargetMode="External"/><Relationship Id="rId1" Type="http://schemas.openxmlformats.org/officeDocument/2006/relationships/slideLayout" Target="../slideLayouts/slideLayout4.xml"/><Relationship Id="rId6" Type="http://schemas.openxmlformats.org/officeDocument/2006/relationships/hyperlink" Target="http://crime.about.com/od/serial/p/richard_chase.htm" TargetMode="External"/><Relationship Id="rId11" Type="http://schemas.openxmlformats.org/officeDocument/2006/relationships/hyperlink" Target="http://crime.about.com/od/serial/p/bittaker_norris.htm" TargetMode="External"/><Relationship Id="rId5" Type="http://schemas.openxmlformats.org/officeDocument/2006/relationships/hyperlink" Target="http://crime.about.com/od/murder/p/db_bishop.htm" TargetMode="External"/><Relationship Id="rId15" Type="http://schemas.openxmlformats.org/officeDocument/2006/relationships/hyperlink" Target="http://crime.about.com/od/murder/p/charlesng.htm" TargetMode="External"/><Relationship Id="rId10" Type="http://schemas.openxmlformats.org/officeDocument/2006/relationships/hyperlink" Target="http://crime.about.com/od/serial/p/dean_corll.htm" TargetMode="External"/><Relationship Id="rId19" Type="http://schemas.openxmlformats.org/officeDocument/2006/relationships/hyperlink" Target="http://crime.about.com/od/current/p/weaver.htm" TargetMode="External"/><Relationship Id="rId4" Type="http://schemas.openxmlformats.org/officeDocument/2006/relationships/hyperlink" Target="http://crime.about.com/od/v_domviolence/p/billie.htm" TargetMode="External"/><Relationship Id="rId9" Type="http://schemas.openxmlformats.org/officeDocument/2006/relationships/hyperlink" Target="http://crime.about.com/od/serial/p/gaskins.htm" TargetMode="External"/><Relationship Id="rId14" Type="http://schemas.openxmlformats.org/officeDocument/2006/relationships/hyperlink" Target="http://crime.about.com/od/murder/p/dutroux.htm"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crime.about.com/od/serial/ig/serialkillerphotos/kemper.htm" TargetMode="External"/><Relationship Id="rId3" Type="http://schemas.openxmlformats.org/officeDocument/2006/relationships/hyperlink" Target="http://crime.about.com/od/serial/p/richard_chase.htm" TargetMode="External"/><Relationship Id="rId7" Type="http://schemas.openxmlformats.org/officeDocument/2006/relationships/hyperlink" Target="http://crime.about.com/od/murder/p/gein.htm" TargetMode="External"/><Relationship Id="rId2" Type="http://schemas.openxmlformats.org/officeDocument/2006/relationships/hyperlink" Target="http://crime.about.com/od/murder/p/db_barjonah.htm" TargetMode="External"/><Relationship Id="rId1" Type="http://schemas.openxmlformats.org/officeDocument/2006/relationships/slideLayout" Target="../slideLayouts/slideLayout2.xml"/><Relationship Id="rId6" Type="http://schemas.openxmlformats.org/officeDocument/2006/relationships/hyperlink" Target="http://crime.about.com/od/serial/p/gaskins.htm" TargetMode="External"/><Relationship Id="rId5" Type="http://schemas.openxmlformats.org/officeDocument/2006/relationships/hyperlink" Target="http://crime.about.com/od/serial/p/albertfish.htm" TargetMode="External"/><Relationship Id="rId4" Type="http://schemas.openxmlformats.org/officeDocument/2006/relationships/hyperlink" Target="http://crime.about.com/od/serial/ig/serialkillerphotos/dahmer_j.htm"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crime.about.com/od/serial/p/corona.htm" TargetMode="External"/><Relationship Id="rId13" Type="http://schemas.openxmlformats.org/officeDocument/2006/relationships/hyperlink" Target="http://crime.about.com/od/murder/p/homolka.htm" TargetMode="External"/><Relationship Id="rId3" Type="http://schemas.openxmlformats.org/officeDocument/2006/relationships/hyperlink" Target="http://crime.about.com/od/murder/p/db_berdella.htm" TargetMode="External"/><Relationship Id="rId7" Type="http://schemas.openxmlformats.org/officeDocument/2006/relationships/hyperlink" Target="http://crime.about.com/od/serial/p/dean_corll.htm" TargetMode="External"/><Relationship Id="rId12" Type="http://schemas.openxmlformats.org/officeDocument/2006/relationships/hyperlink" Target="http://crime.about.com/od/serial/p/gaskins.htm" TargetMode="External"/><Relationship Id="rId17" Type="http://schemas.openxmlformats.org/officeDocument/2006/relationships/hyperlink" Target="http://crime.about.com/od/serial/p/speck.htm" TargetMode="External"/><Relationship Id="rId2" Type="http://schemas.openxmlformats.org/officeDocument/2006/relationships/hyperlink" Target="http://crime.about.com/od/murder/p/db_barjonah.htm" TargetMode="External"/><Relationship Id="rId16" Type="http://schemas.openxmlformats.org/officeDocument/2006/relationships/hyperlink" Target="http://crime.about.com/od/serial/p/nightstaker.htm" TargetMode="External"/><Relationship Id="rId1" Type="http://schemas.openxmlformats.org/officeDocument/2006/relationships/slideLayout" Target="../slideLayouts/slideLayout4.xml"/><Relationship Id="rId6" Type="http://schemas.openxmlformats.org/officeDocument/2006/relationships/hyperlink" Target="http://crime.about.com/od/serial/p/tedbundy.htm" TargetMode="External"/><Relationship Id="rId11" Type="http://schemas.openxmlformats.org/officeDocument/2006/relationships/hyperlink" Target="http://crime.about.com/od/serial/p/gacy.htm" TargetMode="External"/><Relationship Id="rId5" Type="http://schemas.openxmlformats.org/officeDocument/2006/relationships/hyperlink" Target="http://crime.about.com/od/murder/p/brady.htm" TargetMode="External"/><Relationship Id="rId15" Type="http://schemas.openxmlformats.org/officeDocument/2006/relationships/hyperlink" Target="http://crime.about.com/od/murder/p/raderbtk.htm" TargetMode="External"/><Relationship Id="rId10" Type="http://schemas.openxmlformats.org/officeDocument/2006/relationships/hyperlink" Target="http://crime.about.com/od/serial/p/albertfish.htm" TargetMode="External"/><Relationship Id="rId4" Type="http://schemas.openxmlformats.org/officeDocument/2006/relationships/hyperlink" Target="http://crime.about.com/od/serial/p/bittaker_norris.htm" TargetMode="External"/><Relationship Id="rId9" Type="http://schemas.openxmlformats.org/officeDocument/2006/relationships/hyperlink" Target="http://crime.about.com/od/murder/p/dutroux.htm" TargetMode="External"/><Relationship Id="rId14" Type="http://schemas.openxmlformats.org/officeDocument/2006/relationships/hyperlink" Target="http://crime.about.com/od/murder/p/charlesng.htm"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crime.about.com/od/current/p/andreayates.htm" TargetMode="External"/><Relationship Id="rId3" Type="http://schemas.openxmlformats.org/officeDocument/2006/relationships/hyperlink" Target="http://crime.about.com/od/murder/p/gunness.htm" TargetMode="External"/><Relationship Id="rId7" Type="http://schemas.openxmlformats.org/officeDocument/2006/relationships/hyperlink" Target="http://crime.about.com/od/murder/p/trueblood.htm" TargetMode="External"/><Relationship Id="rId2" Type="http://schemas.openxmlformats.org/officeDocument/2006/relationships/hyperlink" Target="http://crime.about.com/od/murder/p/janielougibbs.htm" TargetMode="External"/><Relationship Id="rId1" Type="http://schemas.openxmlformats.org/officeDocument/2006/relationships/slideLayout" Target="../slideLayouts/slideLayout2.xml"/><Relationship Id="rId6" Type="http://schemas.openxmlformats.org/officeDocument/2006/relationships/hyperlink" Target="http://crime.about.com/od/current/a/darlieroutier.htm" TargetMode="External"/><Relationship Id="rId5" Type="http://schemas.openxmlformats.org/officeDocument/2006/relationships/hyperlink" Target="http://crime.about.com/od/female_offenders/p/deathrow9.htm" TargetMode="External"/><Relationship Id="rId4" Type="http://schemas.openxmlformats.org/officeDocument/2006/relationships/hyperlink" Target="http://crime.about.com/od/history/p/macdonald.htm"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crime.about.com/od/serial/a/lewingdon.htm" TargetMode="External"/><Relationship Id="rId3" Type="http://schemas.openxmlformats.org/officeDocument/2006/relationships/hyperlink" Target="http://crime.about.com/od/murder/p/homolka.htm" TargetMode="External"/><Relationship Id="rId7" Type="http://schemas.openxmlformats.org/officeDocument/2006/relationships/hyperlink" Target="http://crime.about.com/od/murder/p/copelands.htm" TargetMode="External"/><Relationship Id="rId2" Type="http://schemas.openxmlformats.org/officeDocument/2006/relationships/hyperlink" Target="http://crime.about.com/od/serial/p/bittaker_norris.htm" TargetMode="External"/><Relationship Id="rId1" Type="http://schemas.openxmlformats.org/officeDocument/2006/relationships/slideLayout" Target="../slideLayouts/slideLayout2.xml"/><Relationship Id="rId6" Type="http://schemas.openxmlformats.org/officeDocument/2006/relationships/hyperlink" Target="http://crime.about.com/od/murder/ss/Serial-Killer-Couples.htm" TargetMode="External"/><Relationship Id="rId5" Type="http://schemas.openxmlformats.org/officeDocument/2006/relationships/hyperlink" Target="http://crime.about.com/od/serial/a/angelo_buono.htm" TargetMode="External"/><Relationship Id="rId10" Type="http://schemas.openxmlformats.org/officeDocument/2006/relationships/hyperlink" Target="http://crime.about.com/od/women/a/DeborahEvans.htm" TargetMode="External"/><Relationship Id="rId4" Type="http://schemas.openxmlformats.org/officeDocument/2006/relationships/hyperlink" Target="http://crime.about.com/od/murder/p/brady.htm" TargetMode="External"/><Relationship Id="rId9" Type="http://schemas.openxmlformats.org/officeDocument/2006/relationships/hyperlink" Target="http://crime.about.com/od/murder/p/charlesng.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2200"/>
            <a:ext cx="7772400" cy="2057400"/>
          </a:xfrm>
        </p:spPr>
        <p:txBody>
          <a:bodyPr>
            <a:noAutofit/>
          </a:bodyPr>
          <a:lstStyle/>
          <a:p>
            <a:r>
              <a:rPr lang="en-US" sz="6000" b="1" dirty="0" smtClean="0"/>
              <a:t>Infamous Criminals</a:t>
            </a:r>
            <a:br>
              <a:rPr lang="en-US" sz="6000" b="1" dirty="0" smtClean="0"/>
            </a:br>
            <a:r>
              <a:rPr lang="en-US" sz="6000" b="1" dirty="0" smtClean="0"/>
              <a:t>Cold Case Files</a:t>
            </a:r>
            <a:endParaRPr lang="en-US" sz="6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0" y="2209800"/>
            <a:ext cx="3048000" cy="3886200"/>
          </a:xfrm>
        </p:spPr>
        <p:txBody>
          <a:bodyPr/>
          <a:lstStyle/>
          <a:p>
            <a:r>
              <a:rPr lang="en-US" dirty="0" smtClean="0">
                <a:hlinkClick r:id="rId2"/>
              </a:rPr>
              <a:t>Jack Alderman</a:t>
            </a:r>
            <a:endParaRPr lang="en-US" dirty="0" smtClean="0"/>
          </a:p>
          <a:p>
            <a:r>
              <a:rPr lang="en-US" dirty="0" smtClean="0">
                <a:hlinkClick r:id="rId3"/>
              </a:rPr>
              <a:t>Barton Corbin</a:t>
            </a:r>
            <a:endParaRPr lang="en-US" dirty="0" smtClean="0"/>
          </a:p>
          <a:p>
            <a:r>
              <a:rPr lang="en-US" dirty="0" smtClean="0">
                <a:hlinkClick r:id="rId4"/>
              </a:rPr>
              <a:t>Mark Hacking</a:t>
            </a:r>
            <a:endParaRPr lang="en-US" dirty="0" smtClean="0"/>
          </a:p>
          <a:p>
            <a:r>
              <a:rPr lang="en-US" dirty="0" smtClean="0">
                <a:hlinkClick r:id="rId5"/>
              </a:rPr>
              <a:t>Scott Peterson</a:t>
            </a:r>
            <a:endParaRPr lang="en-US" dirty="0" smtClean="0"/>
          </a:p>
          <a:p>
            <a:r>
              <a:rPr lang="en-US" dirty="0" smtClean="0">
                <a:hlinkClick r:id="rId6"/>
              </a:rPr>
              <a:t>Elias </a:t>
            </a:r>
            <a:r>
              <a:rPr lang="en-US" dirty="0" err="1" smtClean="0">
                <a:hlinkClick r:id="rId6"/>
              </a:rPr>
              <a:t>Syriani</a:t>
            </a:r>
            <a:endParaRPr lang="en-US" dirty="0" smtClean="0"/>
          </a:p>
          <a:p>
            <a:endParaRPr lang="en-US" dirty="0"/>
          </a:p>
        </p:txBody>
      </p:sp>
      <p:sp>
        <p:nvSpPr>
          <p:cNvPr id="3" name="Title 2"/>
          <p:cNvSpPr>
            <a:spLocks noGrp="1"/>
          </p:cNvSpPr>
          <p:nvPr>
            <p:ph type="title"/>
          </p:nvPr>
        </p:nvSpPr>
        <p:spPr>
          <a:xfrm>
            <a:off x="457200" y="762000"/>
            <a:ext cx="8229600" cy="1219200"/>
          </a:xfrm>
        </p:spPr>
        <p:txBody>
          <a:bodyPr>
            <a:normAutofit fontScale="90000"/>
          </a:bodyPr>
          <a:lstStyle/>
          <a:p>
            <a:r>
              <a:rPr lang="en-US" b="1" dirty="0" smtClean="0"/>
              <a:t>Killer Husbands</a:t>
            </a:r>
            <a:br>
              <a:rPr lang="en-US" b="1" dirty="0" smtClean="0"/>
            </a:br>
            <a:r>
              <a:rPr lang="en-US" sz="1800" b="1" dirty="0" smtClean="0"/>
              <a:t>"Till Death Do Us Part" is taken to the extreme by these men who killed their wives. Why did they do it? Some out of rage and jealousy, some out of pure greed and some did it just to get back at the women who left them</a:t>
            </a:r>
            <a:r>
              <a:rPr lang="en-US" sz="1800" b="1" dirty="0" smtClean="0"/>
              <a:t>.</a:t>
            </a:r>
            <a:endParaRPr lang="en-US" sz="18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38400" y="2286000"/>
            <a:ext cx="4038600" cy="3962400"/>
          </a:xfrm>
        </p:spPr>
        <p:txBody>
          <a:bodyPr>
            <a:normAutofit fontScale="92500" lnSpcReduction="20000"/>
          </a:bodyPr>
          <a:lstStyle/>
          <a:p>
            <a:r>
              <a:rPr lang="en-US" dirty="0" smtClean="0">
                <a:hlinkClick r:id="rId2"/>
              </a:rPr>
              <a:t>Velma Margie Barfield</a:t>
            </a:r>
            <a:endParaRPr lang="en-US" dirty="0" smtClean="0"/>
          </a:p>
          <a:p>
            <a:r>
              <a:rPr lang="en-US" dirty="0" err="1" smtClean="0">
                <a:hlinkClick r:id="rId3"/>
              </a:rPr>
              <a:t>Nannie</a:t>
            </a:r>
            <a:r>
              <a:rPr lang="en-US" dirty="0" smtClean="0">
                <a:hlinkClick r:id="rId3"/>
              </a:rPr>
              <a:t> Doss</a:t>
            </a:r>
            <a:endParaRPr lang="en-US" dirty="0" smtClean="0"/>
          </a:p>
          <a:p>
            <a:r>
              <a:rPr lang="en-US" dirty="0" smtClean="0">
                <a:hlinkClick r:id="rId4"/>
              </a:rPr>
              <a:t>Janie Lou Gibbs</a:t>
            </a:r>
            <a:endParaRPr lang="en-US" dirty="0" smtClean="0"/>
          </a:p>
          <a:p>
            <a:r>
              <a:rPr lang="en-US" dirty="0" smtClean="0">
                <a:hlinkClick r:id="rId5"/>
              </a:rPr>
              <a:t>Belle </a:t>
            </a:r>
            <a:r>
              <a:rPr lang="en-US" dirty="0" err="1" smtClean="0">
                <a:hlinkClick r:id="rId5"/>
              </a:rPr>
              <a:t>Gunness</a:t>
            </a:r>
            <a:endParaRPr lang="en-US" dirty="0" smtClean="0"/>
          </a:p>
          <a:p>
            <a:r>
              <a:rPr lang="en-US" dirty="0" smtClean="0">
                <a:hlinkClick r:id="rId6"/>
              </a:rPr>
              <a:t>Blanche Moore</a:t>
            </a:r>
            <a:endParaRPr lang="en-US" dirty="0" smtClean="0"/>
          </a:p>
          <a:p>
            <a:r>
              <a:rPr lang="en-US" dirty="0" smtClean="0">
                <a:hlinkClick r:id="rId6"/>
              </a:rPr>
              <a:t>Blanche Moore</a:t>
            </a:r>
            <a:endParaRPr lang="en-US" dirty="0" smtClean="0"/>
          </a:p>
          <a:p>
            <a:r>
              <a:rPr lang="en-US" dirty="0" smtClean="0">
                <a:hlinkClick r:id="rId7"/>
              </a:rPr>
              <a:t>Frances Elaine Newton</a:t>
            </a:r>
            <a:endParaRPr lang="en-US" dirty="0" smtClean="0"/>
          </a:p>
          <a:p>
            <a:r>
              <a:rPr lang="en-US" dirty="0" smtClean="0">
                <a:hlinkClick r:id="rId8"/>
              </a:rPr>
              <a:t>The Killer Grannies</a:t>
            </a:r>
            <a:endParaRPr lang="en-US" dirty="0" smtClean="0"/>
          </a:p>
          <a:p>
            <a:r>
              <a:rPr lang="en-US" dirty="0" smtClean="0">
                <a:hlinkClick r:id="rId9"/>
              </a:rPr>
              <a:t>Lydia </a:t>
            </a:r>
            <a:r>
              <a:rPr lang="en-US" dirty="0" err="1" smtClean="0">
                <a:hlinkClick r:id="rId9"/>
              </a:rPr>
              <a:t>Trueblood</a:t>
            </a:r>
            <a:endParaRPr lang="en-US" dirty="0" smtClean="0"/>
          </a:p>
          <a:p>
            <a:r>
              <a:rPr lang="en-US" dirty="0" smtClean="0">
                <a:hlinkClick r:id="rId10"/>
              </a:rPr>
              <a:t>Aileen </a:t>
            </a:r>
            <a:r>
              <a:rPr lang="en-US" dirty="0" err="1" smtClean="0">
                <a:hlinkClick r:id="rId10"/>
              </a:rPr>
              <a:t>Wuornos</a:t>
            </a:r>
            <a:endParaRPr lang="en-US" dirty="0" smtClean="0"/>
          </a:p>
          <a:p>
            <a:endParaRPr lang="en-US" dirty="0"/>
          </a:p>
        </p:txBody>
      </p:sp>
      <p:sp>
        <p:nvSpPr>
          <p:cNvPr id="3" name="Title 2"/>
          <p:cNvSpPr>
            <a:spLocks noGrp="1"/>
          </p:cNvSpPr>
          <p:nvPr>
            <p:ph type="title"/>
          </p:nvPr>
        </p:nvSpPr>
        <p:spPr>
          <a:xfrm>
            <a:off x="457200" y="838200"/>
            <a:ext cx="8229600" cy="1219200"/>
          </a:xfrm>
        </p:spPr>
        <p:txBody>
          <a:bodyPr>
            <a:normAutofit fontScale="90000"/>
          </a:bodyPr>
          <a:lstStyle/>
          <a:p>
            <a:r>
              <a:rPr lang="en-US" b="1" dirty="0" smtClean="0"/>
              <a:t>Black Widows</a:t>
            </a:r>
            <a:br>
              <a:rPr lang="en-US" b="1" dirty="0" smtClean="0"/>
            </a:br>
            <a:r>
              <a:rPr lang="en-US" sz="1800" b="1" dirty="0" smtClean="0"/>
              <a:t>The belief that women are less likely to be violent killers is quickly dispelled when you take a look at the following black widows and see who they killed and how they did it. More often than not, these women killed for money, or because they couldn't stand their mates, but some just killed because they could not stop themselves</a:t>
            </a:r>
            <a:r>
              <a:rPr lang="en-US" sz="1800" b="1" dirty="0" smtClean="0"/>
              <a:t>.</a:t>
            </a:r>
            <a:endParaRPr lang="en-US" sz="18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2286000"/>
            <a:ext cx="5334000" cy="4144963"/>
          </a:xfrm>
        </p:spPr>
        <p:txBody>
          <a:bodyPr>
            <a:normAutofit fontScale="70000" lnSpcReduction="20000"/>
          </a:bodyPr>
          <a:lstStyle/>
          <a:p>
            <a:r>
              <a:rPr lang="en-US" dirty="0" smtClean="0">
                <a:hlinkClick r:id="rId2"/>
              </a:rPr>
              <a:t>Allen-</a:t>
            </a:r>
            <a:r>
              <a:rPr lang="en-US" dirty="0" err="1" smtClean="0">
                <a:hlinkClick r:id="rId2"/>
              </a:rPr>
              <a:t>Cutshall</a:t>
            </a:r>
            <a:r>
              <a:rPr lang="en-US" dirty="0" smtClean="0">
                <a:hlinkClick r:id="rId2"/>
              </a:rPr>
              <a:t> Murders</a:t>
            </a:r>
            <a:endParaRPr lang="en-US" dirty="0" smtClean="0"/>
          </a:p>
          <a:p>
            <a:r>
              <a:rPr lang="en-US" dirty="0" smtClean="0">
                <a:hlinkClick r:id="rId3"/>
              </a:rPr>
              <a:t>Bonny Lee </a:t>
            </a:r>
            <a:r>
              <a:rPr lang="en-US" dirty="0" err="1" smtClean="0">
                <a:hlinkClick r:id="rId3"/>
              </a:rPr>
              <a:t>Bakley</a:t>
            </a:r>
            <a:endParaRPr lang="en-US" dirty="0" smtClean="0"/>
          </a:p>
          <a:p>
            <a:r>
              <a:rPr lang="en-US" dirty="0" smtClean="0">
                <a:hlinkClick r:id="rId4"/>
              </a:rPr>
              <a:t>Black Dahlia Murder Case</a:t>
            </a:r>
            <a:endParaRPr lang="en-US" dirty="0" smtClean="0"/>
          </a:p>
          <a:p>
            <a:r>
              <a:rPr lang="en-US" dirty="0" smtClean="0">
                <a:hlinkClick r:id="rId5"/>
              </a:rPr>
              <a:t>Sherry Carey</a:t>
            </a:r>
            <a:endParaRPr lang="en-US" dirty="0" smtClean="0"/>
          </a:p>
          <a:p>
            <a:r>
              <a:rPr lang="en-US" dirty="0" smtClean="0">
                <a:hlinkClick r:id="rId6"/>
              </a:rPr>
              <a:t>Chandra Ann Levy</a:t>
            </a:r>
            <a:endParaRPr lang="en-US" dirty="0" smtClean="0"/>
          </a:p>
          <a:p>
            <a:r>
              <a:rPr lang="en-US" dirty="0" smtClean="0">
                <a:hlinkClick r:id="rId7"/>
              </a:rPr>
              <a:t>The Disappearance of </a:t>
            </a:r>
            <a:r>
              <a:rPr lang="en-US" dirty="0" err="1" smtClean="0">
                <a:hlinkClick r:id="rId7"/>
              </a:rPr>
              <a:t>Haleigh</a:t>
            </a:r>
            <a:r>
              <a:rPr lang="en-US" dirty="0" smtClean="0">
                <a:hlinkClick r:id="rId7"/>
              </a:rPr>
              <a:t> Cummings</a:t>
            </a:r>
            <a:endParaRPr lang="en-US" dirty="0" smtClean="0"/>
          </a:p>
          <a:p>
            <a:r>
              <a:rPr lang="en-US" dirty="0" smtClean="0">
                <a:hlinkClick r:id="rId8"/>
              </a:rPr>
              <a:t>Jonathan Paul Luna</a:t>
            </a:r>
            <a:endParaRPr lang="en-US" dirty="0" smtClean="0"/>
          </a:p>
          <a:p>
            <a:r>
              <a:rPr lang="en-US" dirty="0" smtClean="0">
                <a:hlinkClick r:id="rId9"/>
              </a:rPr>
              <a:t>Jack The Ripper</a:t>
            </a:r>
            <a:endParaRPr lang="en-US" dirty="0" smtClean="0"/>
          </a:p>
          <a:p>
            <a:r>
              <a:rPr lang="en-US" dirty="0" err="1" smtClean="0">
                <a:hlinkClick r:id="rId10"/>
              </a:rPr>
              <a:t>JonBenet</a:t>
            </a:r>
            <a:r>
              <a:rPr lang="en-US" dirty="0" smtClean="0">
                <a:hlinkClick r:id="rId10"/>
              </a:rPr>
              <a:t> Ramsey Investigation</a:t>
            </a:r>
            <a:endParaRPr lang="en-US" dirty="0" smtClean="0"/>
          </a:p>
          <a:p>
            <a:r>
              <a:rPr lang="en-US" dirty="0" err="1" smtClean="0">
                <a:hlinkClick r:id="rId11"/>
              </a:rPr>
              <a:t>Natalee</a:t>
            </a:r>
            <a:r>
              <a:rPr lang="en-US" dirty="0" smtClean="0">
                <a:hlinkClick r:id="rId11"/>
              </a:rPr>
              <a:t> Holloway</a:t>
            </a:r>
            <a:endParaRPr lang="en-US" dirty="0" smtClean="0"/>
          </a:p>
          <a:p>
            <a:r>
              <a:rPr lang="en-US" dirty="0" smtClean="0">
                <a:hlinkClick r:id="rId12"/>
              </a:rPr>
              <a:t>Sam Sheppard Murder Case</a:t>
            </a:r>
            <a:endParaRPr lang="en-US" dirty="0" smtClean="0"/>
          </a:p>
          <a:p>
            <a:r>
              <a:rPr lang="en-US" dirty="0" smtClean="0">
                <a:hlinkClick r:id="rId13"/>
              </a:rPr>
              <a:t>Thomas Crane Wales</a:t>
            </a:r>
            <a:endParaRPr lang="en-US" dirty="0" smtClean="0"/>
          </a:p>
          <a:p>
            <a:r>
              <a:rPr lang="en-US" dirty="0" smtClean="0">
                <a:hlinkClick r:id="rId14"/>
              </a:rPr>
              <a:t>Zodiac Killer</a:t>
            </a:r>
            <a:endParaRPr lang="en-US" dirty="0" smtClean="0"/>
          </a:p>
        </p:txBody>
      </p:sp>
      <p:sp>
        <p:nvSpPr>
          <p:cNvPr id="2" name="Title 1"/>
          <p:cNvSpPr>
            <a:spLocks noGrp="1"/>
          </p:cNvSpPr>
          <p:nvPr>
            <p:ph type="title"/>
          </p:nvPr>
        </p:nvSpPr>
        <p:spPr>
          <a:xfrm>
            <a:off x="457200" y="914400"/>
            <a:ext cx="8229600" cy="1143000"/>
          </a:xfrm>
        </p:spPr>
        <p:txBody>
          <a:bodyPr>
            <a:normAutofit fontScale="90000"/>
          </a:bodyPr>
          <a:lstStyle/>
          <a:p>
            <a:r>
              <a:rPr lang="en-US" b="1" dirty="0" smtClean="0"/>
              <a:t>Unsolved Crimes and Cold Cases</a:t>
            </a:r>
            <a:r>
              <a:rPr lang="en-US" dirty="0" smtClean="0"/>
              <a:t/>
            </a:r>
            <a:br>
              <a:rPr lang="en-US" dirty="0" smtClean="0"/>
            </a:br>
            <a:r>
              <a:rPr lang="en-US" sz="1800" b="1" dirty="0" smtClean="0"/>
              <a:t>Unsolved criminal cases can be as mysterious as they are compelling. Our fascination turns us into puzzle-solving sleuths looking for the one stone left unturned which will solve the crime. The cases are handed down from one detective to another until it ends up stored away as a cold case waiting for that one new clue which will bring it back to life.</a:t>
            </a:r>
            <a:endParaRPr lang="en-US" sz="18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706562"/>
          </a:xfrm>
        </p:spPr>
        <p:txBody>
          <a:bodyPr>
            <a:normAutofit fontScale="90000"/>
          </a:bodyPr>
          <a:lstStyle/>
          <a:p>
            <a:r>
              <a:rPr lang="en-US" b="1" dirty="0" smtClean="0"/>
              <a:t>Serial Killers</a:t>
            </a:r>
            <a:r>
              <a:rPr lang="en-US" dirty="0" smtClean="0"/>
              <a:t/>
            </a:r>
            <a:br>
              <a:rPr lang="en-US" dirty="0" smtClean="0"/>
            </a:br>
            <a:r>
              <a:rPr lang="en-US" sz="1800" b="1" dirty="0" smtClean="0"/>
              <a:t>A serial killer is generally defined as someone who murders three or more people in three or more separate events over a period of time. Often their method of killing develops into a signature, as if receiving proper credit for their kill is a priority. They move through society, blending in with what we consider normal and brushing shoulders with unsuspecting family, friends, lovers and strangers alike. The following serial killers are some of the worst in history.</a:t>
            </a:r>
            <a:endParaRPr lang="en-US" sz="1800" b="1" dirty="0"/>
          </a:p>
        </p:txBody>
      </p:sp>
      <p:sp>
        <p:nvSpPr>
          <p:cNvPr id="3" name="Content Placeholder 2"/>
          <p:cNvSpPr>
            <a:spLocks noGrp="1"/>
          </p:cNvSpPr>
          <p:nvPr>
            <p:ph sz="half" idx="1"/>
          </p:nvPr>
        </p:nvSpPr>
        <p:spPr>
          <a:xfrm>
            <a:off x="457200" y="2667000"/>
            <a:ext cx="4038600" cy="3581400"/>
          </a:xfrm>
        </p:spPr>
        <p:txBody>
          <a:bodyPr>
            <a:normAutofit fontScale="62500" lnSpcReduction="20000"/>
          </a:bodyPr>
          <a:lstStyle/>
          <a:p>
            <a:r>
              <a:rPr lang="en-US" dirty="0" smtClean="0">
                <a:hlinkClick r:id="rId2"/>
              </a:rPr>
              <a:t>Rodney Alcala - The Dating Game Killer</a:t>
            </a:r>
            <a:endParaRPr lang="en-US" dirty="0" smtClean="0"/>
          </a:p>
          <a:p>
            <a:r>
              <a:rPr lang="en-US" dirty="0" smtClean="0">
                <a:hlinkClick r:id="rId3"/>
              </a:rPr>
              <a:t>Richard Angelo - The Angel of Death</a:t>
            </a:r>
            <a:endParaRPr lang="en-US" dirty="0" smtClean="0"/>
          </a:p>
          <a:p>
            <a:r>
              <a:rPr lang="en-US" dirty="0" smtClean="0">
                <a:hlinkClick r:id="rId4"/>
              </a:rPr>
              <a:t>Cesar </a:t>
            </a:r>
            <a:r>
              <a:rPr lang="en-US" dirty="0" err="1" smtClean="0">
                <a:hlinkClick r:id="rId4"/>
              </a:rPr>
              <a:t>Barone</a:t>
            </a:r>
            <a:r>
              <a:rPr lang="en-US" dirty="0" smtClean="0">
                <a:hlinkClick r:id="rId4"/>
              </a:rPr>
              <a:t> - Rapist and Killer</a:t>
            </a:r>
            <a:endParaRPr lang="en-US" dirty="0" smtClean="0"/>
          </a:p>
          <a:p>
            <a:r>
              <a:rPr lang="en-US" dirty="0" smtClean="0">
                <a:hlinkClick r:id="rId5"/>
              </a:rPr>
              <a:t>Herbert Richard "Herb" </a:t>
            </a:r>
            <a:r>
              <a:rPr lang="en-US" dirty="0" err="1" smtClean="0">
                <a:hlinkClick r:id="rId5"/>
              </a:rPr>
              <a:t>Baumeister</a:t>
            </a:r>
            <a:endParaRPr lang="en-US" dirty="0" smtClean="0"/>
          </a:p>
          <a:p>
            <a:r>
              <a:rPr lang="en-US" dirty="0" smtClean="0">
                <a:hlinkClick r:id="rId6"/>
              </a:rPr>
              <a:t>David Berkowitz - The Son of Sam</a:t>
            </a:r>
            <a:endParaRPr lang="en-US" dirty="0" smtClean="0"/>
          </a:p>
          <a:p>
            <a:r>
              <a:rPr lang="en-US" dirty="0" smtClean="0">
                <a:hlinkClick r:id="rId7"/>
              </a:rPr>
              <a:t>William Bonin - The Freeway Killer</a:t>
            </a:r>
            <a:endParaRPr lang="en-US" dirty="0" smtClean="0"/>
          </a:p>
          <a:p>
            <a:r>
              <a:rPr lang="en-US" dirty="0" smtClean="0">
                <a:hlinkClick r:id="rId8"/>
              </a:rPr>
              <a:t>Jerry </a:t>
            </a:r>
            <a:r>
              <a:rPr lang="en-US" dirty="0" err="1" smtClean="0">
                <a:hlinkClick r:id="rId8"/>
              </a:rPr>
              <a:t>Brudos</a:t>
            </a:r>
            <a:r>
              <a:rPr lang="en-US" dirty="0" smtClean="0">
                <a:hlinkClick r:id="rId8"/>
              </a:rPr>
              <a:t> - The Shoe-Fetish Slayer</a:t>
            </a:r>
            <a:endParaRPr lang="en-US" dirty="0" smtClean="0"/>
          </a:p>
          <a:p>
            <a:r>
              <a:rPr lang="en-US" dirty="0" smtClean="0">
                <a:hlinkClick r:id="rId9"/>
              </a:rPr>
              <a:t>Ted Bundy - The Campus Killer</a:t>
            </a:r>
            <a:endParaRPr lang="en-US" dirty="0" smtClean="0"/>
          </a:p>
          <a:p>
            <a:r>
              <a:rPr lang="en-US" dirty="0" smtClean="0">
                <a:hlinkClick r:id="rId10"/>
              </a:rPr>
              <a:t>Angelo </a:t>
            </a:r>
            <a:r>
              <a:rPr lang="en-US" dirty="0" err="1" smtClean="0">
                <a:hlinkClick r:id="rId10"/>
              </a:rPr>
              <a:t>Buono</a:t>
            </a:r>
            <a:r>
              <a:rPr lang="en-US" dirty="0" smtClean="0">
                <a:hlinkClick r:id="rId10"/>
              </a:rPr>
              <a:t> - The Hillside Strangler</a:t>
            </a:r>
            <a:endParaRPr lang="en-US" dirty="0" smtClean="0"/>
          </a:p>
          <a:p>
            <a:r>
              <a:rPr lang="en-US" dirty="0" smtClean="0">
                <a:hlinkClick r:id="rId11"/>
              </a:rPr>
              <a:t>Richard Chase - The Vampire of Sacramento</a:t>
            </a:r>
            <a:endParaRPr lang="en-US" dirty="0" smtClean="0"/>
          </a:p>
          <a:p>
            <a:pPr>
              <a:buNone/>
            </a:pPr>
            <a:endParaRPr lang="en-US" dirty="0"/>
          </a:p>
        </p:txBody>
      </p:sp>
      <p:sp>
        <p:nvSpPr>
          <p:cNvPr id="4" name="Content Placeholder 3"/>
          <p:cNvSpPr>
            <a:spLocks noGrp="1"/>
          </p:cNvSpPr>
          <p:nvPr>
            <p:ph sz="half" idx="2"/>
          </p:nvPr>
        </p:nvSpPr>
        <p:spPr>
          <a:xfrm>
            <a:off x="4648200" y="2590800"/>
            <a:ext cx="4038600" cy="3505200"/>
          </a:xfrm>
        </p:spPr>
        <p:txBody>
          <a:bodyPr>
            <a:normAutofit fontScale="62500" lnSpcReduction="20000"/>
          </a:bodyPr>
          <a:lstStyle/>
          <a:p>
            <a:r>
              <a:rPr lang="en-US" dirty="0" smtClean="0">
                <a:hlinkClick r:id="rId12"/>
              </a:rPr>
              <a:t>Dean </a:t>
            </a:r>
            <a:r>
              <a:rPr lang="en-US" dirty="0" err="1" smtClean="0">
                <a:hlinkClick r:id="rId12"/>
              </a:rPr>
              <a:t>Corll</a:t>
            </a:r>
            <a:r>
              <a:rPr lang="en-US" dirty="0" smtClean="0">
                <a:hlinkClick r:id="rId12"/>
              </a:rPr>
              <a:t> - The Candy Man</a:t>
            </a:r>
            <a:endParaRPr lang="en-US" dirty="0" smtClean="0"/>
          </a:p>
          <a:p>
            <a:r>
              <a:rPr lang="en-US" dirty="0" smtClean="0">
                <a:hlinkClick r:id="rId13"/>
              </a:rPr>
              <a:t>Juan Corona - The Machete Murderer</a:t>
            </a:r>
            <a:endParaRPr lang="en-US" dirty="0" smtClean="0"/>
          </a:p>
          <a:p>
            <a:r>
              <a:rPr lang="en-US" dirty="0" smtClean="0">
                <a:hlinkClick r:id="rId14"/>
              </a:rPr>
              <a:t>Albert Fish - The Brooklyn Vampire</a:t>
            </a:r>
            <a:endParaRPr lang="en-US" dirty="0" smtClean="0"/>
          </a:p>
          <a:p>
            <a:r>
              <a:rPr lang="en-US" dirty="0" smtClean="0">
                <a:hlinkClick r:id="rId15"/>
              </a:rPr>
              <a:t>John Wayne </a:t>
            </a:r>
            <a:r>
              <a:rPr lang="en-US" dirty="0" err="1" smtClean="0">
                <a:hlinkClick r:id="rId15"/>
              </a:rPr>
              <a:t>Gacy</a:t>
            </a:r>
            <a:r>
              <a:rPr lang="en-US" dirty="0" smtClean="0">
                <a:hlinkClick r:id="rId15"/>
              </a:rPr>
              <a:t> - The Killer Clown</a:t>
            </a:r>
            <a:endParaRPr lang="en-US" dirty="0" smtClean="0"/>
          </a:p>
          <a:p>
            <a:r>
              <a:rPr lang="en-US" dirty="0" smtClean="0">
                <a:hlinkClick r:id="rId16"/>
              </a:rPr>
              <a:t>Donald Gaskins - Pee Wee</a:t>
            </a:r>
            <a:endParaRPr lang="en-US" dirty="0" smtClean="0"/>
          </a:p>
          <a:p>
            <a:r>
              <a:rPr lang="en-US" dirty="0" smtClean="0">
                <a:hlinkClick r:id="rId17"/>
              </a:rPr>
              <a:t>Ed </a:t>
            </a:r>
            <a:r>
              <a:rPr lang="en-US" dirty="0" err="1" smtClean="0">
                <a:hlinkClick r:id="rId17"/>
              </a:rPr>
              <a:t>Gein</a:t>
            </a:r>
            <a:r>
              <a:rPr lang="en-US" dirty="0" smtClean="0">
                <a:hlinkClick r:id="rId17"/>
              </a:rPr>
              <a:t> - The Plainfield Ghoul</a:t>
            </a:r>
            <a:endParaRPr lang="en-US" dirty="0" smtClean="0"/>
          </a:p>
          <a:p>
            <a:r>
              <a:rPr lang="en-US" dirty="0" smtClean="0">
                <a:hlinkClick r:id="rId18"/>
              </a:rPr>
              <a:t>Kristen Gilbert - Angel of Death</a:t>
            </a:r>
            <a:endParaRPr lang="en-US" dirty="0" smtClean="0"/>
          </a:p>
          <a:p>
            <a:r>
              <a:rPr lang="en-US" dirty="0" smtClean="0">
                <a:hlinkClick r:id="rId19"/>
              </a:rPr>
              <a:t>Pedro Alonso Lopez - The Monster of the Andes</a:t>
            </a:r>
            <a:endParaRPr lang="en-US" dirty="0" smtClean="0"/>
          </a:p>
          <a:p>
            <a:r>
              <a:rPr lang="en-US" dirty="0" smtClean="0">
                <a:hlinkClick r:id="rId20"/>
              </a:rPr>
              <a:t>Dennis Rader - The BTK Killer</a:t>
            </a:r>
            <a:endParaRPr lang="en-US" dirty="0" smtClean="0"/>
          </a:p>
          <a:p>
            <a:r>
              <a:rPr lang="en-US" dirty="0" smtClean="0">
                <a:hlinkClick r:id="rId21"/>
              </a:rPr>
              <a:t>Richard Speck - Born to Raise Hell</a:t>
            </a: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8229600" cy="1706562"/>
          </a:xfrm>
        </p:spPr>
        <p:txBody>
          <a:bodyPr>
            <a:normAutofit fontScale="90000"/>
          </a:bodyPr>
          <a:lstStyle/>
          <a:p>
            <a:r>
              <a:rPr lang="en-US" b="1" dirty="0" smtClean="0"/>
              <a:t>Infamous Murders</a:t>
            </a:r>
            <a:br>
              <a:rPr lang="en-US" b="1" dirty="0" smtClean="0"/>
            </a:br>
            <a:r>
              <a:rPr lang="en-US" sz="1800" b="1" dirty="0" smtClean="0"/>
              <a:t>What makes a murder infamous? Is it the number of victims? The brutality of the crime? Or possibly the realization that there are some who simply kill for pleasure. Highlighted below are cases that left a stain in history concocted of pure evil, lust and perversion. These are some of history's most infamous murders.</a:t>
            </a:r>
            <a:r>
              <a:rPr lang="en-US" dirty="0" smtClean="0"/>
              <a:t/>
            </a:r>
            <a:br>
              <a:rPr lang="en-US" dirty="0" smtClean="0"/>
            </a:br>
            <a:endParaRPr lang="en-US" dirty="0"/>
          </a:p>
        </p:txBody>
      </p:sp>
      <p:sp>
        <p:nvSpPr>
          <p:cNvPr id="3" name="Content Placeholder 2"/>
          <p:cNvSpPr>
            <a:spLocks noGrp="1"/>
          </p:cNvSpPr>
          <p:nvPr>
            <p:ph sz="half" idx="1"/>
          </p:nvPr>
        </p:nvSpPr>
        <p:spPr>
          <a:xfrm>
            <a:off x="457200" y="2438400"/>
            <a:ext cx="4038600" cy="3733800"/>
          </a:xfrm>
        </p:spPr>
        <p:txBody>
          <a:bodyPr>
            <a:normAutofit fontScale="70000" lnSpcReduction="20000"/>
          </a:bodyPr>
          <a:lstStyle/>
          <a:p>
            <a:r>
              <a:rPr lang="en-US" dirty="0" smtClean="0">
                <a:hlinkClick r:id="rId2"/>
              </a:rPr>
              <a:t>Velma Margie Barfield</a:t>
            </a:r>
            <a:endParaRPr lang="en-US" dirty="0" smtClean="0"/>
          </a:p>
          <a:p>
            <a:r>
              <a:rPr lang="en-US" dirty="0" smtClean="0">
                <a:hlinkClick r:id="rId3"/>
              </a:rPr>
              <a:t>David Berkowitz - The Son of Sam</a:t>
            </a:r>
            <a:endParaRPr lang="en-US" dirty="0" smtClean="0"/>
          </a:p>
          <a:p>
            <a:r>
              <a:rPr lang="en-US" dirty="0" smtClean="0">
                <a:hlinkClick r:id="rId4"/>
              </a:rPr>
              <a:t>Ian Brady - The Moors Murders</a:t>
            </a:r>
            <a:endParaRPr lang="en-US" dirty="0" smtClean="0"/>
          </a:p>
          <a:p>
            <a:r>
              <a:rPr lang="en-US" dirty="0" smtClean="0">
                <a:hlinkClick r:id="rId5"/>
              </a:rPr>
              <a:t>Ted Bundy - </a:t>
            </a:r>
            <a:r>
              <a:rPr lang="en-US" dirty="0" err="1" smtClean="0">
                <a:hlinkClick r:id="rId5"/>
              </a:rPr>
              <a:t>Ladykiller</a:t>
            </a:r>
            <a:endParaRPr lang="en-US" dirty="0" smtClean="0"/>
          </a:p>
          <a:p>
            <a:r>
              <a:rPr lang="en-US" dirty="0" smtClean="0">
                <a:hlinkClick r:id="rId6"/>
              </a:rPr>
              <a:t>Colin Ferguson - The Long Island Railroad Massacre</a:t>
            </a:r>
            <a:endParaRPr lang="en-US" dirty="0" smtClean="0"/>
          </a:p>
          <a:p>
            <a:r>
              <a:rPr lang="en-US" dirty="0" smtClean="0">
                <a:hlinkClick r:id="rId7"/>
              </a:rPr>
              <a:t>Karla </a:t>
            </a:r>
            <a:r>
              <a:rPr lang="en-US" dirty="0" err="1" smtClean="0">
                <a:hlinkClick r:id="rId7"/>
              </a:rPr>
              <a:t>Homolka</a:t>
            </a:r>
            <a:r>
              <a:rPr lang="en-US" dirty="0" smtClean="0">
                <a:hlinkClick r:id="rId7"/>
              </a:rPr>
              <a:t> and Paul Bernardo</a:t>
            </a:r>
            <a:endParaRPr lang="en-US" dirty="0" smtClean="0"/>
          </a:p>
          <a:p>
            <a:r>
              <a:rPr lang="en-US" dirty="0" smtClean="0">
                <a:hlinkClick r:id="rId8"/>
              </a:rPr>
              <a:t>Charles Manson and the Tate-</a:t>
            </a:r>
            <a:r>
              <a:rPr lang="en-US" dirty="0" err="1" smtClean="0">
                <a:hlinkClick r:id="rId8"/>
              </a:rPr>
              <a:t>LaBianca</a:t>
            </a:r>
            <a:r>
              <a:rPr lang="en-US" dirty="0" smtClean="0">
                <a:hlinkClick r:id="rId8"/>
              </a:rPr>
              <a:t> Murders</a:t>
            </a:r>
            <a:endParaRPr lang="en-US" dirty="0" smtClean="0"/>
          </a:p>
          <a:p>
            <a:r>
              <a:rPr lang="en-US" dirty="0" smtClean="0">
                <a:hlinkClick r:id="rId9"/>
              </a:rPr>
              <a:t>Murder and Mayhem in the Osage Hills</a:t>
            </a:r>
            <a:endParaRPr lang="en-US" dirty="0" smtClean="0"/>
          </a:p>
          <a:p>
            <a:r>
              <a:rPr lang="en-US" dirty="0" smtClean="0">
                <a:hlinkClick r:id="rId10"/>
              </a:rPr>
              <a:t>Charles Chi-tat Ng</a:t>
            </a:r>
            <a:endParaRPr lang="en-US" dirty="0" smtClean="0"/>
          </a:p>
        </p:txBody>
      </p:sp>
      <p:sp>
        <p:nvSpPr>
          <p:cNvPr id="4" name="Content Placeholder 3"/>
          <p:cNvSpPr>
            <a:spLocks noGrp="1"/>
          </p:cNvSpPr>
          <p:nvPr>
            <p:ph sz="half" idx="2"/>
          </p:nvPr>
        </p:nvSpPr>
        <p:spPr>
          <a:xfrm>
            <a:off x="4648200" y="2362200"/>
            <a:ext cx="4038600" cy="3733800"/>
          </a:xfrm>
        </p:spPr>
        <p:txBody>
          <a:bodyPr>
            <a:normAutofit fontScale="70000" lnSpcReduction="20000"/>
          </a:bodyPr>
          <a:lstStyle/>
          <a:p>
            <a:r>
              <a:rPr lang="en-US" dirty="0" smtClean="0">
                <a:hlinkClick r:id="rId11"/>
              </a:rPr>
              <a:t>Dennis Rader - The BTK Strangler</a:t>
            </a:r>
            <a:endParaRPr lang="en-US" dirty="0" smtClean="0">
              <a:hlinkClick r:id="rId12"/>
            </a:endParaRPr>
          </a:p>
          <a:p>
            <a:r>
              <a:rPr lang="en-US" dirty="0" smtClean="0">
                <a:hlinkClick r:id="rId12"/>
              </a:rPr>
              <a:t>Michael </a:t>
            </a:r>
            <a:r>
              <a:rPr lang="en-US" dirty="0" err="1" smtClean="0">
                <a:hlinkClick r:id="rId12"/>
              </a:rPr>
              <a:t>Skakel</a:t>
            </a:r>
            <a:r>
              <a:rPr lang="en-US" dirty="0" smtClean="0">
                <a:hlinkClick r:id="rId12"/>
              </a:rPr>
              <a:t> and the Martha </a:t>
            </a:r>
            <a:r>
              <a:rPr lang="en-US" dirty="0" err="1" smtClean="0">
                <a:hlinkClick r:id="rId12"/>
              </a:rPr>
              <a:t>Moxley</a:t>
            </a:r>
            <a:r>
              <a:rPr lang="en-US" dirty="0" smtClean="0">
                <a:hlinkClick r:id="rId12"/>
              </a:rPr>
              <a:t> Murder</a:t>
            </a:r>
            <a:endParaRPr lang="en-US" dirty="0" smtClean="0"/>
          </a:p>
          <a:p>
            <a:r>
              <a:rPr lang="en-US" dirty="0" smtClean="0">
                <a:hlinkClick r:id="rId13"/>
              </a:rPr>
              <a:t>The Black Dahlia Murder Case</a:t>
            </a:r>
            <a:endParaRPr lang="en-US" dirty="0" smtClean="0"/>
          </a:p>
          <a:p>
            <a:r>
              <a:rPr lang="en-US" dirty="0" smtClean="0">
                <a:hlinkClick r:id="rId14"/>
              </a:rPr>
              <a:t>The Jessica Lunsford Case</a:t>
            </a:r>
            <a:endParaRPr lang="en-US" dirty="0" smtClean="0"/>
          </a:p>
          <a:p>
            <a:r>
              <a:rPr lang="en-US" dirty="0" smtClean="0">
                <a:hlinkClick r:id="rId15"/>
              </a:rPr>
              <a:t>The Jeffrey MacDonald Murder Case</a:t>
            </a:r>
            <a:endParaRPr lang="en-US" dirty="0" smtClean="0"/>
          </a:p>
          <a:p>
            <a:r>
              <a:rPr lang="en-US" dirty="0" smtClean="0">
                <a:hlinkClick r:id="rId16"/>
              </a:rPr>
              <a:t>The 'Mississippi Burning' Case</a:t>
            </a:r>
            <a:endParaRPr lang="en-US" dirty="0" smtClean="0"/>
          </a:p>
          <a:p>
            <a:r>
              <a:rPr lang="en-US" dirty="0" smtClean="0">
                <a:hlinkClick r:id="rId17"/>
              </a:rPr>
              <a:t>The Scott Peterson Case</a:t>
            </a:r>
            <a:endParaRPr lang="en-US" dirty="0" smtClean="0"/>
          </a:p>
          <a:p>
            <a:r>
              <a:rPr lang="en-US" dirty="0" smtClean="0">
                <a:hlinkClick r:id="rId18"/>
              </a:rPr>
              <a:t>The Trial of James Ford Seale</a:t>
            </a:r>
            <a:endParaRPr lang="en-US" dirty="0" smtClean="0"/>
          </a:p>
          <a:p>
            <a:r>
              <a:rPr lang="en-US" dirty="0" smtClean="0">
                <a:hlinkClick r:id="rId19"/>
              </a:rPr>
              <a:t>The Trial of Andrea Yates</a:t>
            </a:r>
            <a:endParaRPr lang="en-US" dirty="0" smtClean="0"/>
          </a:p>
          <a:p>
            <a:r>
              <a:rPr lang="en-US" dirty="0" smtClean="0">
                <a:hlinkClick r:id="rId20"/>
              </a:rPr>
              <a:t>The Zodiac Killer</a:t>
            </a:r>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600200"/>
          </a:xfrm>
        </p:spPr>
        <p:txBody>
          <a:bodyPr>
            <a:normAutofit fontScale="90000"/>
          </a:bodyPr>
          <a:lstStyle/>
          <a:p>
            <a:r>
              <a:rPr lang="en-US" b="1" dirty="0" smtClean="0"/>
              <a:t>Female Offenders</a:t>
            </a:r>
            <a:br>
              <a:rPr lang="en-US" b="1" dirty="0" smtClean="0"/>
            </a:br>
            <a:r>
              <a:rPr lang="en-US" sz="1800" b="1" dirty="0" smtClean="0"/>
              <a:t>The amount of crimes committed by females is growing and although the percentage of all crimes committed by females is small, the increase has some criminologists alarmed. The hardened female criminal is still an enigma, studied and publicly displayed as if she were an alien from outer space. The women below fit into a broad range of serial killers, rapists, baby killers, embryo snatchers, attempted killers, muggers and teachers who prey upon young students.</a:t>
            </a:r>
            <a:br>
              <a:rPr lang="en-US" sz="1800" b="1" dirty="0" smtClean="0"/>
            </a:br>
            <a:endParaRPr lang="en-US" sz="1800" b="1" dirty="0"/>
          </a:p>
        </p:txBody>
      </p:sp>
      <p:sp>
        <p:nvSpPr>
          <p:cNvPr id="3" name="Content Placeholder 2"/>
          <p:cNvSpPr>
            <a:spLocks noGrp="1"/>
          </p:cNvSpPr>
          <p:nvPr>
            <p:ph sz="half" idx="1"/>
          </p:nvPr>
        </p:nvSpPr>
        <p:spPr>
          <a:xfrm>
            <a:off x="457200" y="2514600"/>
            <a:ext cx="4038600" cy="3916363"/>
          </a:xfrm>
        </p:spPr>
        <p:txBody>
          <a:bodyPr>
            <a:normAutofit fontScale="92500" lnSpcReduction="20000"/>
          </a:bodyPr>
          <a:lstStyle/>
          <a:p>
            <a:r>
              <a:rPr lang="en-US" dirty="0" smtClean="0">
                <a:hlinkClick r:id="rId2"/>
              </a:rPr>
              <a:t>Suzanne Basso</a:t>
            </a:r>
            <a:endParaRPr lang="en-US" dirty="0" smtClean="0"/>
          </a:p>
          <a:p>
            <a:r>
              <a:rPr lang="en-US" dirty="0" smtClean="0">
                <a:hlinkClick r:id="rId3"/>
              </a:rPr>
              <a:t>Susan 'Sadie May </a:t>
            </a:r>
            <a:r>
              <a:rPr lang="en-US" dirty="0" err="1" smtClean="0">
                <a:hlinkClick r:id="rId3"/>
              </a:rPr>
              <a:t>Glutz</a:t>
            </a:r>
            <a:r>
              <a:rPr lang="en-US" dirty="0" smtClean="0">
                <a:hlinkClick r:id="rId3"/>
              </a:rPr>
              <a:t>' Atkins</a:t>
            </a:r>
            <a:endParaRPr lang="en-US" dirty="0" smtClean="0"/>
          </a:p>
          <a:p>
            <a:r>
              <a:rPr lang="en-US" dirty="0" smtClean="0">
                <a:hlinkClick r:id="rId4"/>
              </a:rPr>
              <a:t>Velma Margie Barfield</a:t>
            </a:r>
            <a:endParaRPr lang="en-US" dirty="0" smtClean="0"/>
          </a:p>
          <a:p>
            <a:r>
              <a:rPr lang="en-US" dirty="0" smtClean="0">
                <a:hlinkClick r:id="rId5"/>
              </a:rPr>
              <a:t>Serial Killer Debra Brown</a:t>
            </a:r>
            <a:endParaRPr lang="en-US" dirty="0" smtClean="0"/>
          </a:p>
          <a:p>
            <a:r>
              <a:rPr lang="en-US" dirty="0" smtClean="0">
                <a:hlinkClick r:id="rId6"/>
              </a:rPr>
              <a:t>Amy Gilligan</a:t>
            </a:r>
            <a:endParaRPr lang="en-US" dirty="0" smtClean="0"/>
          </a:p>
          <a:p>
            <a:r>
              <a:rPr lang="en-US" dirty="0" smtClean="0">
                <a:hlinkClick r:id="rId7"/>
              </a:rPr>
              <a:t>Belle </a:t>
            </a:r>
            <a:r>
              <a:rPr lang="en-US" dirty="0" err="1" smtClean="0">
                <a:hlinkClick r:id="rId7"/>
              </a:rPr>
              <a:t>Gunness</a:t>
            </a:r>
            <a:endParaRPr lang="en-US" dirty="0" smtClean="0"/>
          </a:p>
          <a:p>
            <a:r>
              <a:rPr lang="en-US" dirty="0" smtClean="0">
                <a:hlinkClick r:id="rId8"/>
              </a:rPr>
              <a:t>Tiffany Hall</a:t>
            </a:r>
            <a:endParaRPr lang="en-US" dirty="0" smtClean="0"/>
          </a:p>
          <a:p>
            <a:r>
              <a:rPr lang="en-US" dirty="0" smtClean="0">
                <a:hlinkClick r:id="rId9"/>
              </a:rPr>
              <a:t>Tanya Harding</a:t>
            </a:r>
            <a:endParaRPr lang="en-US" dirty="0" smtClean="0"/>
          </a:p>
          <a:p>
            <a:r>
              <a:rPr lang="en-US" dirty="0" smtClean="0">
                <a:hlinkClick r:id="rId10"/>
              </a:rPr>
              <a:t>Karla </a:t>
            </a:r>
            <a:r>
              <a:rPr lang="en-US" dirty="0" err="1" smtClean="0">
                <a:hlinkClick r:id="rId10"/>
              </a:rPr>
              <a:t>Homolka</a:t>
            </a:r>
            <a:endParaRPr lang="en-US" dirty="0" smtClean="0"/>
          </a:p>
        </p:txBody>
      </p:sp>
      <p:sp>
        <p:nvSpPr>
          <p:cNvPr id="4" name="Content Placeholder 3"/>
          <p:cNvSpPr>
            <a:spLocks noGrp="1"/>
          </p:cNvSpPr>
          <p:nvPr>
            <p:ph sz="half" idx="2"/>
          </p:nvPr>
        </p:nvSpPr>
        <p:spPr>
          <a:xfrm>
            <a:off x="4648200" y="2514600"/>
            <a:ext cx="4038600" cy="4068763"/>
          </a:xfrm>
        </p:spPr>
        <p:txBody>
          <a:bodyPr>
            <a:normAutofit fontScale="92500" lnSpcReduction="20000"/>
          </a:bodyPr>
          <a:lstStyle/>
          <a:p>
            <a:r>
              <a:rPr lang="en-US" dirty="0" err="1" smtClean="0">
                <a:hlinkClick r:id="rId11"/>
              </a:rPr>
              <a:t>Darlie</a:t>
            </a:r>
            <a:r>
              <a:rPr lang="en-US" dirty="0" smtClean="0">
                <a:hlinkClick r:id="rId11"/>
              </a:rPr>
              <a:t> </a:t>
            </a:r>
            <a:r>
              <a:rPr lang="en-US" dirty="0" err="1" smtClean="0">
                <a:hlinkClick r:id="rId11"/>
              </a:rPr>
              <a:t>Routier</a:t>
            </a:r>
            <a:endParaRPr lang="en-US" dirty="0" smtClean="0"/>
          </a:p>
          <a:p>
            <a:r>
              <a:rPr lang="en-US" dirty="0" smtClean="0">
                <a:hlinkClick r:id="rId12"/>
              </a:rPr>
              <a:t>Mary Kay Letourneau</a:t>
            </a:r>
            <a:endParaRPr lang="en-US" dirty="0" smtClean="0"/>
          </a:p>
          <a:p>
            <a:r>
              <a:rPr lang="en-US" dirty="0" smtClean="0">
                <a:hlinkClick r:id="rId13"/>
              </a:rPr>
              <a:t>Serial Killer Kristen Gilbert</a:t>
            </a:r>
            <a:endParaRPr lang="en-US" dirty="0" smtClean="0"/>
          </a:p>
          <a:p>
            <a:r>
              <a:rPr lang="en-US" dirty="0" smtClean="0">
                <a:hlinkClick r:id="rId14"/>
              </a:rPr>
              <a:t>Patricia "Katie" </a:t>
            </a:r>
            <a:r>
              <a:rPr lang="en-US" dirty="0" err="1" smtClean="0">
                <a:hlinkClick r:id="rId14"/>
              </a:rPr>
              <a:t>Krenwinkel</a:t>
            </a:r>
            <a:endParaRPr lang="en-US" dirty="0" smtClean="0"/>
          </a:p>
          <a:p>
            <a:r>
              <a:rPr lang="en-US" dirty="0" smtClean="0">
                <a:hlinkClick r:id="rId15"/>
              </a:rPr>
              <a:t>Amy Fisher, the 'Long Island Lolita'</a:t>
            </a:r>
            <a:endParaRPr lang="en-US" dirty="0" smtClean="0"/>
          </a:p>
          <a:p>
            <a:r>
              <a:rPr lang="en-US" dirty="0" smtClean="0">
                <a:hlinkClick r:id="rId16"/>
              </a:rPr>
              <a:t>Janie Lou Gibbs</a:t>
            </a:r>
            <a:endParaRPr lang="en-US" dirty="0" smtClean="0"/>
          </a:p>
          <a:p>
            <a:r>
              <a:rPr lang="en-US" dirty="0" smtClean="0">
                <a:hlinkClick r:id="rId17"/>
              </a:rPr>
              <a:t>Andrea Yates</a:t>
            </a:r>
            <a:endParaRPr lang="en-US" dirty="0" smtClean="0"/>
          </a:p>
          <a:p>
            <a:r>
              <a:rPr lang="en-US" dirty="0" smtClean="0">
                <a:hlinkClick r:id="rId13"/>
              </a:rPr>
              <a:t>Kristen Gilbert - Angel of Death</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600200"/>
          </a:xfrm>
        </p:spPr>
        <p:txBody>
          <a:bodyPr>
            <a:normAutofit fontScale="90000"/>
          </a:bodyPr>
          <a:lstStyle/>
          <a:p>
            <a:r>
              <a:rPr lang="en-US" b="1" dirty="0" smtClean="0"/>
              <a:t>Child Killers</a:t>
            </a:r>
            <a:br>
              <a:rPr lang="en-US" b="1" dirty="0" smtClean="0"/>
            </a:br>
            <a:r>
              <a:rPr lang="en-US" sz="1800" b="1" dirty="0" smtClean="0"/>
              <a:t>Child killers are considered the lowest of all criminals, even among other hardened prisoners in the prison system. Due to high profiled cases, such as Jessica Lunsford in Florida and Shasta </a:t>
            </a:r>
            <a:r>
              <a:rPr lang="en-US" sz="1800" b="1" dirty="0" err="1" smtClean="0"/>
              <a:t>Groene</a:t>
            </a:r>
            <a:r>
              <a:rPr lang="en-US" sz="1800" b="1" dirty="0" smtClean="0"/>
              <a:t> in Idaho, society is passing tougher laws to punish and monitor child molesters and other criminals who target children.</a:t>
            </a:r>
            <a:r>
              <a:rPr lang="en-US" dirty="0" smtClean="0"/>
              <a:t/>
            </a:r>
            <a:br>
              <a:rPr lang="en-US" dirty="0" smtClean="0"/>
            </a:br>
            <a:endParaRPr lang="en-US" dirty="0"/>
          </a:p>
        </p:txBody>
      </p:sp>
      <p:sp>
        <p:nvSpPr>
          <p:cNvPr id="3" name="Content Placeholder 2"/>
          <p:cNvSpPr>
            <a:spLocks noGrp="1"/>
          </p:cNvSpPr>
          <p:nvPr>
            <p:ph sz="half" idx="1"/>
          </p:nvPr>
        </p:nvSpPr>
        <p:spPr>
          <a:xfrm>
            <a:off x="457200" y="2362200"/>
            <a:ext cx="4038600" cy="4068763"/>
          </a:xfrm>
        </p:spPr>
        <p:txBody>
          <a:bodyPr>
            <a:normAutofit fontScale="92500" lnSpcReduction="10000"/>
          </a:bodyPr>
          <a:lstStyle/>
          <a:p>
            <a:r>
              <a:rPr lang="en-US" dirty="0" smtClean="0">
                <a:hlinkClick r:id="rId2"/>
              </a:rPr>
              <a:t>Alejandro Avila</a:t>
            </a:r>
            <a:endParaRPr lang="en-US" dirty="0" smtClean="0"/>
          </a:p>
          <a:p>
            <a:r>
              <a:rPr lang="en-US" dirty="0" smtClean="0">
                <a:hlinkClick r:id="rId3"/>
              </a:rPr>
              <a:t>Dennis Bagwell</a:t>
            </a:r>
            <a:endParaRPr lang="en-US" dirty="0" smtClean="0"/>
          </a:p>
          <a:p>
            <a:r>
              <a:rPr lang="en-US" dirty="0" smtClean="0">
                <a:hlinkClick r:id="rId4"/>
              </a:rPr>
              <a:t>Kirk Douglas Billie</a:t>
            </a:r>
            <a:endParaRPr lang="en-US" dirty="0" smtClean="0"/>
          </a:p>
          <a:p>
            <a:r>
              <a:rPr lang="en-US" dirty="0" smtClean="0">
                <a:hlinkClick r:id="rId5"/>
              </a:rPr>
              <a:t>Arthur Gary Bishop</a:t>
            </a:r>
            <a:endParaRPr lang="en-US" dirty="0" smtClean="0"/>
          </a:p>
          <a:p>
            <a:r>
              <a:rPr lang="en-US" dirty="0" smtClean="0">
                <a:hlinkClick r:id="rId6"/>
              </a:rPr>
              <a:t>Richard Chase</a:t>
            </a:r>
            <a:endParaRPr lang="en-US" dirty="0" smtClean="0"/>
          </a:p>
          <a:p>
            <a:r>
              <a:rPr lang="en-US" dirty="0" smtClean="0">
                <a:hlinkClick r:id="rId7"/>
              </a:rPr>
              <a:t>John Evander </a:t>
            </a:r>
            <a:r>
              <a:rPr lang="en-US" dirty="0" err="1" smtClean="0">
                <a:hlinkClick r:id="rId7"/>
              </a:rPr>
              <a:t>Couey</a:t>
            </a:r>
            <a:endParaRPr lang="en-US" dirty="0" smtClean="0"/>
          </a:p>
          <a:p>
            <a:r>
              <a:rPr lang="en-US" dirty="0" smtClean="0">
                <a:hlinkClick r:id="rId8"/>
              </a:rPr>
              <a:t>Pedro Alonso Lopez</a:t>
            </a:r>
            <a:endParaRPr lang="en-US" dirty="0" smtClean="0"/>
          </a:p>
          <a:p>
            <a:r>
              <a:rPr lang="en-US" dirty="0" smtClean="0">
                <a:hlinkClick r:id="rId9"/>
              </a:rPr>
              <a:t>Donald 'Pee Wee' Gaskins</a:t>
            </a:r>
            <a:endParaRPr lang="en-US" dirty="0" smtClean="0"/>
          </a:p>
          <a:p>
            <a:r>
              <a:rPr lang="en-US" dirty="0" smtClean="0">
                <a:hlinkClick r:id="rId10"/>
              </a:rPr>
              <a:t>Dean </a:t>
            </a:r>
            <a:r>
              <a:rPr lang="en-US" dirty="0" err="1" smtClean="0">
                <a:hlinkClick r:id="rId10"/>
              </a:rPr>
              <a:t>Corll</a:t>
            </a:r>
            <a:endParaRPr lang="en-US" dirty="0" smtClean="0"/>
          </a:p>
        </p:txBody>
      </p:sp>
      <p:sp>
        <p:nvSpPr>
          <p:cNvPr id="4" name="Content Placeholder 3"/>
          <p:cNvSpPr>
            <a:spLocks noGrp="1"/>
          </p:cNvSpPr>
          <p:nvPr>
            <p:ph sz="half" idx="2"/>
          </p:nvPr>
        </p:nvSpPr>
        <p:spPr>
          <a:xfrm>
            <a:off x="4648200" y="2286000"/>
            <a:ext cx="4038600" cy="4068763"/>
          </a:xfrm>
        </p:spPr>
        <p:txBody>
          <a:bodyPr>
            <a:normAutofit fontScale="92500" lnSpcReduction="10000"/>
          </a:bodyPr>
          <a:lstStyle/>
          <a:p>
            <a:r>
              <a:rPr lang="en-US" dirty="0" smtClean="0">
                <a:hlinkClick r:id="rId11"/>
              </a:rPr>
              <a:t>Lawrence </a:t>
            </a:r>
            <a:r>
              <a:rPr lang="en-US" dirty="0" err="1" smtClean="0">
                <a:hlinkClick r:id="rId11"/>
              </a:rPr>
              <a:t>Bittaker</a:t>
            </a:r>
            <a:r>
              <a:rPr lang="en-US" dirty="0" smtClean="0">
                <a:hlinkClick r:id="rId11"/>
              </a:rPr>
              <a:t> and Roy Norris</a:t>
            </a:r>
            <a:endParaRPr lang="en-US" dirty="0" smtClean="0"/>
          </a:p>
          <a:p>
            <a:r>
              <a:rPr lang="en-US" dirty="0" smtClean="0">
                <a:hlinkClick r:id="rId12"/>
              </a:rPr>
              <a:t>Lydia </a:t>
            </a:r>
            <a:r>
              <a:rPr lang="en-US" dirty="0" err="1" smtClean="0">
                <a:hlinkClick r:id="rId12"/>
              </a:rPr>
              <a:t>Trueblood</a:t>
            </a:r>
            <a:endParaRPr lang="en-US" dirty="0" smtClean="0"/>
          </a:p>
          <a:p>
            <a:r>
              <a:rPr lang="en-US" dirty="0" smtClean="0">
                <a:hlinkClick r:id="rId13"/>
              </a:rPr>
              <a:t>Janie Lou Gibbs</a:t>
            </a:r>
            <a:endParaRPr lang="en-US" dirty="0" smtClean="0"/>
          </a:p>
          <a:p>
            <a:r>
              <a:rPr lang="en-US" dirty="0" smtClean="0">
                <a:hlinkClick r:id="rId14"/>
              </a:rPr>
              <a:t>Marc </a:t>
            </a:r>
            <a:r>
              <a:rPr lang="en-US" dirty="0" err="1" smtClean="0">
                <a:hlinkClick r:id="rId14"/>
              </a:rPr>
              <a:t>Dutroux</a:t>
            </a:r>
            <a:endParaRPr lang="en-US" dirty="0" smtClean="0"/>
          </a:p>
          <a:p>
            <a:r>
              <a:rPr lang="en-US" dirty="0" smtClean="0">
                <a:hlinkClick r:id="rId15"/>
              </a:rPr>
              <a:t>Charles Ng</a:t>
            </a:r>
            <a:endParaRPr lang="en-US" dirty="0" smtClean="0"/>
          </a:p>
          <a:p>
            <a:r>
              <a:rPr lang="en-US" dirty="0" smtClean="0">
                <a:hlinkClick r:id="rId16"/>
              </a:rPr>
              <a:t>Ian Brady</a:t>
            </a:r>
            <a:endParaRPr lang="en-US" dirty="0" smtClean="0"/>
          </a:p>
          <a:p>
            <a:r>
              <a:rPr lang="en-US" dirty="0" err="1" smtClean="0">
                <a:hlinkClick r:id="rId17"/>
              </a:rPr>
              <a:t>Darlie</a:t>
            </a:r>
            <a:r>
              <a:rPr lang="en-US" dirty="0" smtClean="0">
                <a:hlinkClick r:id="rId17"/>
              </a:rPr>
              <a:t> </a:t>
            </a:r>
            <a:r>
              <a:rPr lang="en-US" dirty="0" err="1" smtClean="0">
                <a:hlinkClick r:id="rId17"/>
              </a:rPr>
              <a:t>Routier</a:t>
            </a:r>
            <a:endParaRPr lang="en-US" dirty="0" smtClean="0"/>
          </a:p>
          <a:p>
            <a:r>
              <a:rPr lang="en-US" dirty="0" smtClean="0">
                <a:hlinkClick r:id="rId18"/>
              </a:rPr>
              <a:t>Jeffrey MacDonald</a:t>
            </a:r>
            <a:endParaRPr lang="en-US" dirty="0" smtClean="0"/>
          </a:p>
          <a:p>
            <a:r>
              <a:rPr lang="en-US" dirty="0" smtClean="0">
                <a:hlinkClick r:id="rId19"/>
              </a:rPr>
              <a:t>Ward Weaver </a:t>
            </a:r>
            <a:r>
              <a:rPr lang="en-US" dirty="0" err="1" smtClean="0">
                <a:hlinkClick r:id="rId19"/>
              </a:rPr>
              <a:t>lll</a:t>
            </a:r>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133600" y="2514600"/>
            <a:ext cx="5486400" cy="3763963"/>
          </a:xfrm>
        </p:spPr>
        <p:txBody>
          <a:bodyPr>
            <a:normAutofit/>
          </a:bodyPr>
          <a:lstStyle/>
          <a:p>
            <a:r>
              <a:rPr lang="en-US" dirty="0" smtClean="0">
                <a:hlinkClick r:id="rId2"/>
              </a:rPr>
              <a:t>Nathaniel Bar-Jonah</a:t>
            </a:r>
            <a:endParaRPr lang="en-US" dirty="0" smtClean="0"/>
          </a:p>
          <a:p>
            <a:r>
              <a:rPr lang="en-US" dirty="0" smtClean="0">
                <a:hlinkClick r:id="rId3"/>
              </a:rPr>
              <a:t>Richard Chase</a:t>
            </a:r>
            <a:endParaRPr lang="en-US" dirty="0" smtClean="0"/>
          </a:p>
          <a:p>
            <a:r>
              <a:rPr lang="en-US" dirty="0" smtClean="0">
                <a:hlinkClick r:id="rId4"/>
              </a:rPr>
              <a:t>Jeffrey </a:t>
            </a:r>
            <a:r>
              <a:rPr lang="en-US" dirty="0" err="1" smtClean="0">
                <a:hlinkClick r:id="rId4"/>
              </a:rPr>
              <a:t>Dahmer</a:t>
            </a:r>
            <a:endParaRPr lang="en-US" dirty="0" smtClean="0"/>
          </a:p>
          <a:p>
            <a:r>
              <a:rPr lang="en-US" dirty="0" smtClean="0">
                <a:hlinkClick r:id="rId5"/>
              </a:rPr>
              <a:t>Albert Fish</a:t>
            </a:r>
            <a:endParaRPr lang="en-US" dirty="0" smtClean="0"/>
          </a:p>
          <a:p>
            <a:r>
              <a:rPr lang="en-US" dirty="0" smtClean="0">
                <a:hlinkClick r:id="rId6"/>
              </a:rPr>
              <a:t>Donald "Pee Wee" Gaskins</a:t>
            </a:r>
            <a:endParaRPr lang="en-US" dirty="0" smtClean="0"/>
          </a:p>
          <a:p>
            <a:r>
              <a:rPr lang="en-US" dirty="0" smtClean="0">
                <a:hlinkClick r:id="rId7"/>
              </a:rPr>
              <a:t>Ed </a:t>
            </a:r>
            <a:r>
              <a:rPr lang="en-US" dirty="0" err="1" smtClean="0">
                <a:hlinkClick r:id="rId7"/>
              </a:rPr>
              <a:t>Gein</a:t>
            </a:r>
            <a:endParaRPr lang="en-US" dirty="0" smtClean="0"/>
          </a:p>
          <a:p>
            <a:r>
              <a:rPr lang="en-US" dirty="0" smtClean="0">
                <a:hlinkClick r:id="rId8"/>
              </a:rPr>
              <a:t>Edmund Emil Kemper III</a:t>
            </a:r>
            <a:endParaRPr lang="en-US" dirty="0" smtClean="0"/>
          </a:p>
        </p:txBody>
      </p:sp>
      <p:sp>
        <p:nvSpPr>
          <p:cNvPr id="2" name="Title 1"/>
          <p:cNvSpPr>
            <a:spLocks noGrp="1"/>
          </p:cNvSpPr>
          <p:nvPr>
            <p:ph type="title"/>
          </p:nvPr>
        </p:nvSpPr>
        <p:spPr>
          <a:xfrm>
            <a:off x="457200" y="1219200"/>
            <a:ext cx="8229600" cy="1143000"/>
          </a:xfrm>
        </p:spPr>
        <p:txBody>
          <a:bodyPr>
            <a:normAutofit fontScale="90000"/>
          </a:bodyPr>
          <a:lstStyle/>
          <a:p>
            <a:r>
              <a:rPr lang="en-US" b="1" dirty="0" smtClean="0"/>
              <a:t>Cannibals</a:t>
            </a:r>
            <a:br>
              <a:rPr lang="en-US" b="1" dirty="0" smtClean="0"/>
            </a:br>
            <a:r>
              <a:rPr lang="en-US" sz="1800" b="1" dirty="0" smtClean="0"/>
              <a:t>Anthony Hopkins' character "</a:t>
            </a:r>
            <a:r>
              <a:rPr lang="en-US" sz="1800" b="1" dirty="0" err="1" smtClean="0"/>
              <a:t>Hanibal</a:t>
            </a:r>
            <a:r>
              <a:rPr lang="en-US" sz="1800" b="1" dirty="0" smtClean="0"/>
              <a:t> 'The Cannibal' Lector" made us uncomfortable, but in the end it was just a movie. Cannibalism refers to any species that consumes members of its own kind. When it is a human consuming another human, it seems particularly revolting and vile. These criminals are real.</a:t>
            </a:r>
            <a:br>
              <a:rPr lang="en-US" sz="1800" b="1" dirty="0" smtClean="0"/>
            </a:br>
            <a:endParaRPr lang="en-US" sz="18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447800"/>
            <a:ext cx="8229600" cy="1143000"/>
          </a:xfrm>
        </p:spPr>
        <p:txBody>
          <a:bodyPr>
            <a:normAutofit fontScale="90000"/>
          </a:bodyPr>
          <a:lstStyle/>
          <a:p>
            <a:r>
              <a:rPr lang="en-US" b="1" dirty="0" smtClean="0"/>
              <a:t>Sadists</a:t>
            </a:r>
            <a:br>
              <a:rPr lang="en-US" b="1" dirty="0" smtClean="0"/>
            </a:br>
            <a:r>
              <a:rPr lang="en-US" sz="1800" b="1" dirty="0" smtClean="0"/>
              <a:t>Sadists are those who receive sexual gratification from inflicting pain or emotional abuse on others. The level of pain can go from mild to extreme, such as those inflicted by the BTK Killer. The sadists listed here are those who inflicted extreme pain and misery on their victims before killing them.</a:t>
            </a:r>
            <a:r>
              <a:rPr lang="en-US" dirty="0" smtClean="0"/>
              <a:t/>
            </a:r>
            <a:br>
              <a:rPr lang="en-US" dirty="0" smtClean="0"/>
            </a:br>
            <a:endParaRPr lang="en-US" dirty="0"/>
          </a:p>
        </p:txBody>
      </p:sp>
      <p:sp>
        <p:nvSpPr>
          <p:cNvPr id="4" name="Content Placeholder 3"/>
          <p:cNvSpPr>
            <a:spLocks noGrp="1"/>
          </p:cNvSpPr>
          <p:nvPr>
            <p:ph sz="half" idx="1"/>
          </p:nvPr>
        </p:nvSpPr>
        <p:spPr>
          <a:xfrm>
            <a:off x="457200" y="2362200"/>
            <a:ext cx="4038600" cy="3763963"/>
          </a:xfrm>
        </p:spPr>
        <p:txBody>
          <a:bodyPr>
            <a:normAutofit fontScale="92500" lnSpcReduction="20000"/>
          </a:bodyPr>
          <a:lstStyle/>
          <a:p>
            <a:r>
              <a:rPr lang="en-US" dirty="0" smtClean="0">
                <a:hlinkClick r:id="rId2"/>
              </a:rPr>
              <a:t>Nathaniel Bar-Jonah</a:t>
            </a:r>
            <a:endParaRPr lang="en-US" dirty="0" smtClean="0"/>
          </a:p>
          <a:p>
            <a:r>
              <a:rPr lang="en-US" dirty="0" smtClean="0">
                <a:hlinkClick r:id="rId3"/>
              </a:rPr>
              <a:t>Robert </a:t>
            </a:r>
            <a:r>
              <a:rPr lang="en-US" dirty="0" err="1" smtClean="0">
                <a:hlinkClick r:id="rId3"/>
              </a:rPr>
              <a:t>Berdella</a:t>
            </a:r>
            <a:endParaRPr lang="en-US" dirty="0" smtClean="0"/>
          </a:p>
          <a:p>
            <a:r>
              <a:rPr lang="en-US" dirty="0" smtClean="0">
                <a:hlinkClick r:id="rId4"/>
              </a:rPr>
              <a:t>Lawrence </a:t>
            </a:r>
            <a:r>
              <a:rPr lang="en-US" dirty="0" err="1" smtClean="0">
                <a:hlinkClick r:id="rId4"/>
              </a:rPr>
              <a:t>Bittaker</a:t>
            </a:r>
            <a:r>
              <a:rPr lang="en-US" dirty="0" smtClean="0">
                <a:hlinkClick r:id="rId4"/>
              </a:rPr>
              <a:t> &amp; Roy Norris</a:t>
            </a:r>
            <a:endParaRPr lang="en-US" dirty="0" smtClean="0"/>
          </a:p>
          <a:p>
            <a:r>
              <a:rPr lang="en-US" dirty="0" smtClean="0">
                <a:hlinkClick r:id="rId5"/>
              </a:rPr>
              <a:t>Ian Brady</a:t>
            </a:r>
            <a:endParaRPr lang="en-US" dirty="0" smtClean="0"/>
          </a:p>
          <a:p>
            <a:r>
              <a:rPr lang="en-US" dirty="0" smtClean="0">
                <a:hlinkClick r:id="rId6"/>
              </a:rPr>
              <a:t>Ted Bundy</a:t>
            </a:r>
            <a:endParaRPr lang="en-US" dirty="0" smtClean="0"/>
          </a:p>
          <a:p>
            <a:r>
              <a:rPr lang="en-US" dirty="0" smtClean="0">
                <a:hlinkClick r:id="rId7"/>
              </a:rPr>
              <a:t>Dean </a:t>
            </a:r>
            <a:r>
              <a:rPr lang="en-US" dirty="0" err="1" smtClean="0">
                <a:hlinkClick r:id="rId7"/>
              </a:rPr>
              <a:t>Corll</a:t>
            </a:r>
            <a:r>
              <a:rPr lang="en-US" dirty="0" smtClean="0">
                <a:hlinkClick r:id="rId7"/>
              </a:rPr>
              <a:t> and the Houston Mass Murders</a:t>
            </a:r>
            <a:endParaRPr lang="en-US" dirty="0" smtClean="0"/>
          </a:p>
          <a:p>
            <a:r>
              <a:rPr lang="en-US" dirty="0" smtClean="0">
                <a:hlinkClick r:id="rId8"/>
              </a:rPr>
              <a:t>Juan Corona</a:t>
            </a:r>
            <a:endParaRPr lang="en-US" dirty="0" smtClean="0"/>
          </a:p>
          <a:p>
            <a:r>
              <a:rPr lang="en-US" dirty="0" smtClean="0">
                <a:hlinkClick r:id="rId9"/>
              </a:rPr>
              <a:t>Marc </a:t>
            </a:r>
            <a:r>
              <a:rPr lang="en-US" dirty="0" err="1" smtClean="0">
                <a:hlinkClick r:id="rId9"/>
              </a:rPr>
              <a:t>Dutroux</a:t>
            </a:r>
            <a:endParaRPr lang="en-US" dirty="0" smtClean="0"/>
          </a:p>
        </p:txBody>
      </p:sp>
      <p:sp>
        <p:nvSpPr>
          <p:cNvPr id="5" name="Content Placeholder 4"/>
          <p:cNvSpPr>
            <a:spLocks noGrp="1"/>
          </p:cNvSpPr>
          <p:nvPr>
            <p:ph sz="half" idx="2"/>
          </p:nvPr>
        </p:nvSpPr>
        <p:spPr>
          <a:xfrm>
            <a:off x="4648200" y="2286000"/>
            <a:ext cx="4038600" cy="3840163"/>
          </a:xfrm>
        </p:spPr>
        <p:txBody>
          <a:bodyPr>
            <a:normAutofit fontScale="92500" lnSpcReduction="20000"/>
          </a:bodyPr>
          <a:lstStyle/>
          <a:p>
            <a:r>
              <a:rPr lang="en-US" dirty="0" smtClean="0">
                <a:hlinkClick r:id="rId10"/>
              </a:rPr>
              <a:t>Albert Fish</a:t>
            </a:r>
            <a:endParaRPr lang="en-US" dirty="0" smtClean="0"/>
          </a:p>
          <a:p>
            <a:r>
              <a:rPr lang="en-US" dirty="0" smtClean="0">
                <a:hlinkClick r:id="rId11"/>
              </a:rPr>
              <a:t>John Wayne </a:t>
            </a:r>
            <a:r>
              <a:rPr lang="en-US" dirty="0" err="1" smtClean="0">
                <a:hlinkClick r:id="rId11"/>
              </a:rPr>
              <a:t>Gacy</a:t>
            </a:r>
            <a:r>
              <a:rPr lang="en-US" dirty="0" smtClean="0">
                <a:hlinkClick r:id="rId11"/>
              </a:rPr>
              <a:t> the "Killer Clown"</a:t>
            </a:r>
            <a:endParaRPr lang="en-US" dirty="0" smtClean="0"/>
          </a:p>
          <a:p>
            <a:r>
              <a:rPr lang="en-US" dirty="0" smtClean="0">
                <a:hlinkClick r:id="rId12"/>
              </a:rPr>
              <a:t>Donald "Pee Wee" Gaskins</a:t>
            </a:r>
            <a:endParaRPr lang="en-US" dirty="0" smtClean="0"/>
          </a:p>
          <a:p>
            <a:r>
              <a:rPr lang="en-US" dirty="0" smtClean="0">
                <a:hlinkClick r:id="rId13"/>
              </a:rPr>
              <a:t>Karla </a:t>
            </a:r>
            <a:r>
              <a:rPr lang="en-US" dirty="0" err="1" smtClean="0">
                <a:hlinkClick r:id="rId13"/>
              </a:rPr>
              <a:t>Homolka</a:t>
            </a:r>
            <a:endParaRPr lang="en-US" dirty="0" smtClean="0"/>
          </a:p>
          <a:p>
            <a:r>
              <a:rPr lang="en-US" dirty="0" smtClean="0">
                <a:hlinkClick r:id="rId14"/>
              </a:rPr>
              <a:t>Charles Ng</a:t>
            </a:r>
            <a:endParaRPr lang="en-US" dirty="0" smtClean="0"/>
          </a:p>
          <a:p>
            <a:r>
              <a:rPr lang="en-US" dirty="0" smtClean="0">
                <a:hlinkClick r:id="rId15"/>
              </a:rPr>
              <a:t>Dennis Rader The BTK Strangler</a:t>
            </a:r>
            <a:endParaRPr lang="en-US" dirty="0" smtClean="0"/>
          </a:p>
          <a:p>
            <a:r>
              <a:rPr lang="en-US" dirty="0" smtClean="0">
                <a:hlinkClick r:id="rId16"/>
              </a:rPr>
              <a:t>Richard Ramirez</a:t>
            </a:r>
            <a:endParaRPr lang="en-US" dirty="0" smtClean="0"/>
          </a:p>
          <a:p>
            <a:r>
              <a:rPr lang="en-US" dirty="0" smtClean="0">
                <a:hlinkClick r:id="rId17"/>
              </a:rPr>
              <a:t>Richard Speck</a:t>
            </a: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438400" y="2286000"/>
            <a:ext cx="4572000" cy="3840163"/>
          </a:xfrm>
        </p:spPr>
        <p:txBody>
          <a:bodyPr>
            <a:normAutofit/>
          </a:bodyPr>
          <a:lstStyle/>
          <a:p>
            <a:r>
              <a:rPr lang="en-US" dirty="0" smtClean="0">
                <a:hlinkClick r:id="rId2"/>
              </a:rPr>
              <a:t>Janie Lou Gibbs</a:t>
            </a:r>
            <a:endParaRPr lang="en-US" dirty="0" smtClean="0"/>
          </a:p>
          <a:p>
            <a:r>
              <a:rPr lang="en-US" dirty="0" smtClean="0">
                <a:hlinkClick r:id="rId3"/>
              </a:rPr>
              <a:t>Belle </a:t>
            </a:r>
            <a:r>
              <a:rPr lang="en-US" dirty="0" err="1" smtClean="0">
                <a:hlinkClick r:id="rId3"/>
              </a:rPr>
              <a:t>Gunness</a:t>
            </a:r>
            <a:endParaRPr lang="en-US" dirty="0" smtClean="0"/>
          </a:p>
          <a:p>
            <a:r>
              <a:rPr lang="en-US" dirty="0" smtClean="0">
                <a:hlinkClick r:id="rId4"/>
              </a:rPr>
              <a:t>Jeffrey MacDonald</a:t>
            </a:r>
            <a:endParaRPr lang="en-US" dirty="0" smtClean="0"/>
          </a:p>
          <a:p>
            <a:r>
              <a:rPr lang="en-US" dirty="0" smtClean="0">
                <a:hlinkClick r:id="rId5"/>
              </a:rPr>
              <a:t>Frances Elaine Newton</a:t>
            </a:r>
            <a:endParaRPr lang="en-US" dirty="0" smtClean="0"/>
          </a:p>
          <a:p>
            <a:r>
              <a:rPr lang="en-US" dirty="0" err="1" smtClean="0">
                <a:hlinkClick r:id="rId6"/>
              </a:rPr>
              <a:t>Darlie</a:t>
            </a:r>
            <a:r>
              <a:rPr lang="en-US" dirty="0" smtClean="0">
                <a:hlinkClick r:id="rId6"/>
              </a:rPr>
              <a:t> </a:t>
            </a:r>
            <a:r>
              <a:rPr lang="en-US" dirty="0" err="1" smtClean="0">
                <a:hlinkClick r:id="rId6"/>
              </a:rPr>
              <a:t>Routier</a:t>
            </a:r>
            <a:endParaRPr lang="en-US" dirty="0" smtClean="0"/>
          </a:p>
          <a:p>
            <a:r>
              <a:rPr lang="en-US" dirty="0" smtClean="0">
                <a:hlinkClick r:id="rId7"/>
              </a:rPr>
              <a:t>Lydia </a:t>
            </a:r>
            <a:r>
              <a:rPr lang="en-US" dirty="0" err="1" smtClean="0">
                <a:hlinkClick r:id="rId7"/>
              </a:rPr>
              <a:t>Trueblood</a:t>
            </a:r>
            <a:endParaRPr lang="en-US" dirty="0" smtClean="0"/>
          </a:p>
          <a:p>
            <a:r>
              <a:rPr lang="en-US" dirty="0" smtClean="0">
                <a:hlinkClick r:id="rId8"/>
              </a:rPr>
              <a:t>Andrea Yates</a:t>
            </a:r>
            <a:endParaRPr lang="en-US" dirty="0" smtClean="0"/>
          </a:p>
        </p:txBody>
      </p:sp>
      <p:sp>
        <p:nvSpPr>
          <p:cNvPr id="2" name="Title 1"/>
          <p:cNvSpPr>
            <a:spLocks noGrp="1"/>
          </p:cNvSpPr>
          <p:nvPr>
            <p:ph type="title"/>
          </p:nvPr>
        </p:nvSpPr>
        <p:spPr>
          <a:xfrm>
            <a:off x="457200" y="914400"/>
            <a:ext cx="8229600" cy="1143000"/>
          </a:xfrm>
        </p:spPr>
        <p:txBody>
          <a:bodyPr>
            <a:normAutofit fontScale="90000"/>
          </a:bodyPr>
          <a:lstStyle/>
          <a:p>
            <a:r>
              <a:rPr lang="en-US" b="1" dirty="0" smtClean="0"/>
              <a:t>Parents Who Killed Their Children</a:t>
            </a:r>
            <a:br>
              <a:rPr lang="en-US" b="1" dirty="0" smtClean="0"/>
            </a:br>
            <a:r>
              <a:rPr lang="en-US" sz="1800" b="1" dirty="0" smtClean="0"/>
              <a:t>It is difficult to understand what motivates a parent to kill their children. Some do it out of greed, some because their children interfere with the parent's day-to-day life, others suffer from postpartum depression and psychotic hallucinations.</a:t>
            </a:r>
            <a:br>
              <a:rPr lang="en-US" sz="1800" b="1" dirty="0" smtClean="0"/>
            </a:br>
            <a:endParaRPr lang="en-US" sz="18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95400" y="2438400"/>
            <a:ext cx="6477000" cy="3657600"/>
          </a:xfrm>
        </p:spPr>
        <p:txBody>
          <a:bodyPr>
            <a:normAutofit fontScale="92500" lnSpcReduction="20000"/>
          </a:bodyPr>
          <a:lstStyle/>
          <a:p>
            <a:r>
              <a:rPr lang="en-US" dirty="0" smtClean="0">
                <a:hlinkClick r:id="rId2"/>
              </a:rPr>
              <a:t>Lawrence </a:t>
            </a:r>
            <a:r>
              <a:rPr lang="en-US" dirty="0" err="1" smtClean="0">
                <a:hlinkClick r:id="rId2"/>
              </a:rPr>
              <a:t>Bittaker</a:t>
            </a:r>
            <a:r>
              <a:rPr lang="en-US" dirty="0" smtClean="0">
                <a:hlinkClick r:id="rId2"/>
              </a:rPr>
              <a:t> and Roy Norris</a:t>
            </a:r>
            <a:endParaRPr lang="en-US" dirty="0" smtClean="0"/>
          </a:p>
          <a:p>
            <a:r>
              <a:rPr lang="en-US" dirty="0" smtClean="0">
                <a:hlinkClick r:id="rId3"/>
              </a:rPr>
              <a:t>Paul Bernardo and Karla </a:t>
            </a:r>
            <a:r>
              <a:rPr lang="en-US" dirty="0" err="1" smtClean="0">
                <a:hlinkClick r:id="rId3"/>
              </a:rPr>
              <a:t>Homolka</a:t>
            </a:r>
            <a:endParaRPr lang="en-US" dirty="0" smtClean="0"/>
          </a:p>
          <a:p>
            <a:r>
              <a:rPr lang="en-US" dirty="0" smtClean="0">
                <a:hlinkClick r:id="rId4"/>
              </a:rPr>
              <a:t>Ian Brady and Myra </a:t>
            </a:r>
            <a:r>
              <a:rPr lang="en-US" dirty="0" err="1" smtClean="0">
                <a:hlinkClick r:id="rId4"/>
              </a:rPr>
              <a:t>Hindley</a:t>
            </a:r>
            <a:endParaRPr lang="en-US" dirty="0" smtClean="0"/>
          </a:p>
          <a:p>
            <a:r>
              <a:rPr lang="en-US" dirty="0" smtClean="0">
                <a:hlinkClick r:id="rId5"/>
              </a:rPr>
              <a:t>Angelo </a:t>
            </a:r>
            <a:r>
              <a:rPr lang="en-US" dirty="0" err="1" smtClean="0">
                <a:hlinkClick r:id="rId5"/>
              </a:rPr>
              <a:t>Buono</a:t>
            </a:r>
            <a:r>
              <a:rPr lang="en-US" dirty="0" smtClean="0">
                <a:hlinkClick r:id="rId5"/>
              </a:rPr>
              <a:t>, Jr. and Kenneth Bianchi</a:t>
            </a:r>
            <a:endParaRPr lang="en-US" dirty="0" smtClean="0"/>
          </a:p>
          <a:p>
            <a:r>
              <a:rPr lang="en-US" dirty="0" smtClean="0">
                <a:hlinkClick r:id="rId6"/>
              </a:rPr>
              <a:t>Alton Coleman and Debra Brown</a:t>
            </a:r>
            <a:endParaRPr lang="en-US" dirty="0" smtClean="0"/>
          </a:p>
          <a:p>
            <a:r>
              <a:rPr lang="en-US" dirty="0" smtClean="0">
                <a:hlinkClick r:id="rId7"/>
              </a:rPr>
              <a:t>Ray and Faye Copeland</a:t>
            </a:r>
            <a:endParaRPr lang="en-US" dirty="0" smtClean="0"/>
          </a:p>
          <a:p>
            <a:r>
              <a:rPr lang="en-US" dirty="0" smtClean="0">
                <a:hlinkClick r:id="rId8"/>
              </a:rPr>
              <a:t>Gary </a:t>
            </a:r>
            <a:r>
              <a:rPr lang="en-US" dirty="0" err="1" smtClean="0">
                <a:hlinkClick r:id="rId8"/>
              </a:rPr>
              <a:t>Lewingdon</a:t>
            </a:r>
            <a:r>
              <a:rPr lang="en-US" dirty="0" smtClean="0">
                <a:hlinkClick r:id="rId8"/>
              </a:rPr>
              <a:t> and Thaddeus </a:t>
            </a:r>
            <a:r>
              <a:rPr lang="en-US" dirty="0" err="1" smtClean="0">
                <a:hlinkClick r:id="rId8"/>
              </a:rPr>
              <a:t>Lewingdon</a:t>
            </a:r>
            <a:endParaRPr lang="en-US" dirty="0" smtClean="0"/>
          </a:p>
          <a:p>
            <a:r>
              <a:rPr lang="en-US" dirty="0" smtClean="0">
                <a:hlinkClick r:id="rId9"/>
              </a:rPr>
              <a:t>Charles Chi-tat Ng and Leonard Lake</a:t>
            </a:r>
            <a:endParaRPr lang="en-US" dirty="0" smtClean="0"/>
          </a:p>
          <a:p>
            <a:r>
              <a:rPr lang="en-US" dirty="0" smtClean="0">
                <a:hlinkClick r:id="rId10"/>
              </a:rPr>
              <a:t>Jacqueline Williams and </a:t>
            </a:r>
            <a:r>
              <a:rPr lang="en-US" dirty="0" err="1" smtClean="0">
                <a:hlinkClick r:id="rId10"/>
              </a:rPr>
              <a:t>Fedell</a:t>
            </a:r>
            <a:r>
              <a:rPr lang="en-US" dirty="0" smtClean="0">
                <a:hlinkClick r:id="rId10"/>
              </a:rPr>
              <a:t> </a:t>
            </a:r>
            <a:r>
              <a:rPr lang="en-US" dirty="0" err="1" smtClean="0">
                <a:hlinkClick r:id="rId10"/>
              </a:rPr>
              <a:t>Caffey</a:t>
            </a:r>
            <a:endParaRPr lang="en-US" dirty="0" smtClean="0"/>
          </a:p>
          <a:p>
            <a:endParaRPr lang="en-US" dirty="0"/>
          </a:p>
        </p:txBody>
      </p:sp>
      <p:sp>
        <p:nvSpPr>
          <p:cNvPr id="3" name="Title 2"/>
          <p:cNvSpPr>
            <a:spLocks noGrp="1"/>
          </p:cNvSpPr>
          <p:nvPr>
            <p:ph type="title"/>
          </p:nvPr>
        </p:nvSpPr>
        <p:spPr>
          <a:xfrm>
            <a:off x="457200" y="838200"/>
            <a:ext cx="8229600" cy="1219200"/>
          </a:xfrm>
        </p:spPr>
        <p:txBody>
          <a:bodyPr>
            <a:normAutofit fontScale="90000"/>
          </a:bodyPr>
          <a:lstStyle/>
          <a:p>
            <a:r>
              <a:rPr lang="en-US" b="1" dirty="0" smtClean="0"/>
              <a:t>Couples Who Kill</a:t>
            </a:r>
            <a:br>
              <a:rPr lang="en-US" b="1" dirty="0" smtClean="0"/>
            </a:br>
            <a:r>
              <a:rPr lang="en-US" sz="1800" b="1" dirty="0" smtClean="0"/>
              <a:t>Trying to understand what makes serial killers kill is difficult, but even more difficult to understand is when the serial killers are couples. Although they represent just a small percentage of all serial killings, their crimes are among the most horrific in nature. How do they find each other? How do they know the other one will kill? How do they know they won't become a victim</a:t>
            </a:r>
            <a:r>
              <a:rPr lang="en-US" sz="1800" b="1" dirty="0" smtClean="0"/>
              <a:t>?</a:t>
            </a:r>
            <a:endParaRPr lang="en-US" sz="1800" b="1"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100</TotalTime>
  <Words>572</Words>
  <Application>Microsoft Office PowerPoint</Application>
  <PresentationFormat>On-screen Show (4:3)</PresentationFormat>
  <Paragraphs>153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Paper</vt:lpstr>
      <vt:lpstr>Infamous Criminals Cold Case Files</vt:lpstr>
      <vt:lpstr>Serial Killers A serial killer is generally defined as someone who murders three or more people in three or more separate events over a period of time. Often their method of killing develops into a signature, as if receiving proper credit for their kill is a priority. They move through society, blending in with what we consider normal and brushing shoulders with unsuspecting family, friends, lovers and strangers alike. The following serial killers are some of the worst in history.</vt:lpstr>
      <vt:lpstr>Infamous Murders What makes a murder infamous? Is it the number of victims? The brutality of the crime? Or possibly the realization that there are some who simply kill for pleasure. Highlighted below are cases that left a stain in history concocted of pure evil, lust and perversion. These are some of history's most infamous murders. </vt:lpstr>
      <vt:lpstr>Female Offenders The amount of crimes committed by females is growing and although the percentage of all crimes committed by females is small, the increase has some criminologists alarmed. The hardened female criminal is still an enigma, studied and publicly displayed as if she were an alien from outer space. The women below fit into a broad range of serial killers, rapists, baby killers, embryo snatchers, attempted killers, muggers and teachers who prey upon young students. </vt:lpstr>
      <vt:lpstr>Child Killers Child killers are considered the lowest of all criminals, even among other hardened prisoners in the prison system. Due to high profiled cases, such as Jessica Lunsford in Florida and Shasta Groene in Idaho, society is passing tougher laws to punish and monitor child molesters and other criminals who target children. </vt:lpstr>
      <vt:lpstr>Cannibals Anthony Hopkins' character "Hanibal 'The Cannibal' Lector" made us uncomfortable, but in the end it was just a movie. Cannibalism refers to any species that consumes members of its own kind. When it is a human consuming another human, it seems particularly revolting and vile. These criminals are real. </vt:lpstr>
      <vt:lpstr>Sadists Sadists are those who receive sexual gratification from inflicting pain or emotional abuse on others. The level of pain can go from mild to extreme, such as those inflicted by the BTK Killer. The sadists listed here are those who inflicted extreme pain and misery on their victims before killing them. </vt:lpstr>
      <vt:lpstr>Parents Who Killed Their Children It is difficult to understand what motivates a parent to kill their children. Some do it out of greed, some because their children interfere with the parent's day-to-day life, others suffer from postpartum depression and psychotic hallucinations. </vt:lpstr>
      <vt:lpstr>Couples Who Kill Trying to understand what makes serial killers kill is difficult, but even more difficult to understand is when the serial killers are couples. Although they represent just a small percentage of all serial killings, their crimes are among the most horrific in nature. How do they find each other? How do they know the other one will kill? How do they know they won't become a victim?</vt:lpstr>
      <vt:lpstr>Killer Husbands "Till Death Do Us Part" is taken to the extreme by these men who killed their wives. Why did they do it? Some out of rage and jealousy, some out of pure greed and some did it just to get back at the women who left them.</vt:lpstr>
      <vt:lpstr>Black Widows The belief that women are less likely to be violent killers is quickly dispelled when you take a look at the following black widows and see who they killed and how they did it. More often than not, these women killed for money, or because they couldn't stand their mates, but some just killed because they could not stop themselves.</vt:lpstr>
      <vt:lpstr>Unsolved Crimes and Cold Cases Unsolved criminal cases can be as mysterious as they are compelling. Our fascination turns us into puzzle-solving sleuths looking for the one stone left unturned which will solve the crime. The cases are handed down from one detective to another until it ends up stored away as a cold case waiting for that one new clue which will bring it back to life.</vt:lpstr>
    </vt:vector>
  </TitlesOfParts>
  <Company>Omaha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Infamous Criminals</dc:title>
  <dc:creator>esakxxm702</dc:creator>
  <cp:lastModifiedBy>esakxxm702</cp:lastModifiedBy>
  <cp:revision>10</cp:revision>
  <dcterms:created xsi:type="dcterms:W3CDTF">2014-02-27T17:17:49Z</dcterms:created>
  <dcterms:modified xsi:type="dcterms:W3CDTF">2014-02-27T19:04:10Z</dcterms:modified>
</cp:coreProperties>
</file>