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7417-F9FA-4252-A353-69DDEE543E56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3FBF-0EE4-4D9F-9247-F741697C55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7417-F9FA-4252-A353-69DDEE543E56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3FBF-0EE4-4D9F-9247-F741697C55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7417-F9FA-4252-A353-69DDEE543E56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3FBF-0EE4-4D9F-9247-F741697C55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7417-F9FA-4252-A353-69DDEE543E56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3FBF-0EE4-4D9F-9247-F741697C55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7417-F9FA-4252-A353-69DDEE543E56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3FBF-0EE4-4D9F-9247-F741697C55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7417-F9FA-4252-A353-69DDEE543E56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3FBF-0EE4-4D9F-9247-F741697C55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7417-F9FA-4252-A353-69DDEE543E56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3FBF-0EE4-4D9F-9247-F741697C55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7417-F9FA-4252-A353-69DDEE543E56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3FBF-0EE4-4D9F-9247-F741697C55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7417-F9FA-4252-A353-69DDEE543E56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3FBF-0EE4-4D9F-9247-F741697C55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7417-F9FA-4252-A353-69DDEE543E56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3FBF-0EE4-4D9F-9247-F741697C55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7417-F9FA-4252-A353-69DDEE543E56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3FBF-0EE4-4D9F-9247-F741697C55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07417-F9FA-4252-A353-69DDEE543E56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33FBF-0EE4-4D9F-9247-F741697C55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Distribution of Power Among </a:t>
            </a:r>
            <a:r>
              <a:rPr lang="en-US" b="1" dirty="0" smtClean="0"/>
              <a:t>Levels of Government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600" u="sng" dirty="0" smtClean="0"/>
          </a:p>
          <a:p>
            <a:pPr>
              <a:buNone/>
            </a:pPr>
            <a:r>
              <a:rPr lang="en-US" sz="2600" u="sng" dirty="0" smtClean="0"/>
              <a:t>Unitary System</a:t>
            </a:r>
            <a:r>
              <a:rPr lang="en-US" sz="2600" dirty="0" smtClean="0"/>
              <a:t>        </a:t>
            </a:r>
            <a:r>
              <a:rPr lang="en-US" sz="2600" u="sng" dirty="0" smtClean="0"/>
              <a:t>Federal System</a:t>
            </a:r>
            <a:r>
              <a:rPr lang="en-US" sz="2600" dirty="0" smtClean="0"/>
              <a:t>	</a:t>
            </a:r>
            <a:r>
              <a:rPr lang="en-US" sz="2600" u="sng" dirty="0" err="1" smtClean="0"/>
              <a:t>Confederal</a:t>
            </a:r>
            <a:r>
              <a:rPr lang="en-US" sz="2600" u="sng" dirty="0" smtClean="0"/>
              <a:t> System</a:t>
            </a:r>
          </a:p>
          <a:p>
            <a:pPr>
              <a:buNone/>
            </a:pPr>
            <a:r>
              <a:rPr lang="en-US" sz="1800" dirty="0" smtClean="0"/>
              <a:t>Central government               National, state, and local	 Independent states join</a:t>
            </a:r>
          </a:p>
          <a:p>
            <a:pPr>
              <a:buNone/>
            </a:pPr>
            <a:r>
              <a:rPr lang="en-US" sz="1800" dirty="0" smtClean="0"/>
              <a:t>holds all legal power.             governments share power.	 together.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Local government has           All levels have the power            Each state is represented </a:t>
            </a:r>
          </a:p>
          <a:p>
            <a:pPr>
              <a:buNone/>
            </a:pPr>
            <a:r>
              <a:rPr lang="en-US" sz="1800" dirty="0" smtClean="0"/>
              <a:t>no independent power;        to establish their own laws,        in a central organization.</a:t>
            </a:r>
          </a:p>
          <a:p>
            <a:pPr>
              <a:buNone/>
            </a:pPr>
            <a:r>
              <a:rPr lang="en-US" sz="1800" dirty="0" smtClean="0"/>
              <a:t>carries out decisions              elect officials, and create            Central organization </a:t>
            </a:r>
          </a:p>
          <a:p>
            <a:pPr>
              <a:buNone/>
            </a:pPr>
            <a:r>
              <a:rPr lang="en-US" sz="1800" dirty="0" smtClean="0"/>
              <a:t>made by the central               agencies.                                       carries out policies made</a:t>
            </a:r>
          </a:p>
          <a:p>
            <a:pPr>
              <a:buNone/>
            </a:pPr>
            <a:r>
              <a:rPr lang="en-US" sz="1800" dirty="0" smtClean="0"/>
              <a:t>government.		                                                      by representatives.</a:t>
            </a:r>
          </a:p>
          <a:p>
            <a:pPr>
              <a:buNone/>
            </a:pPr>
            <a:endParaRPr lang="en-US" sz="1800" dirty="0"/>
          </a:p>
        </p:txBody>
      </p:sp>
      <p:sp>
        <p:nvSpPr>
          <p:cNvPr id="4" name="Oval 3"/>
          <p:cNvSpPr/>
          <p:nvPr/>
        </p:nvSpPr>
        <p:spPr>
          <a:xfrm>
            <a:off x="1295400" y="3352800"/>
            <a:ext cx="609600" cy="609600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962400" y="3352800"/>
            <a:ext cx="685800" cy="68580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3962400" y="3581400"/>
            <a:ext cx="685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962400" y="3810000"/>
            <a:ext cx="6858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7239000" y="3581400"/>
            <a:ext cx="457200" cy="457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781800" y="3581400"/>
            <a:ext cx="457200" cy="457200"/>
          </a:xfrm>
          <a:prstGeom prst="ellipse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010400" y="3200400"/>
            <a:ext cx="457200" cy="457200"/>
          </a:xfrm>
          <a:prstGeom prst="ellipse">
            <a:avLst/>
          </a:prstGeom>
          <a:solidFill>
            <a:srgbClr val="EFF27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381000" y="1905000"/>
            <a:ext cx="83058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-1752600" y="4038600"/>
            <a:ext cx="42672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6553200" y="4038600"/>
            <a:ext cx="42672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81000" y="6172200"/>
            <a:ext cx="83058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762000" y="4038600"/>
            <a:ext cx="42672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3733800" y="4038600"/>
            <a:ext cx="42672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Distribution of Power Among Levels of Government</vt:lpstr>
    </vt:vector>
  </TitlesOfParts>
  <Company>Omaha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is Power Distributed Among Levels of Government</dc:title>
  <dc:creator>esakxxm702</dc:creator>
  <cp:lastModifiedBy>esakxxm702</cp:lastModifiedBy>
  <cp:revision>2</cp:revision>
  <dcterms:created xsi:type="dcterms:W3CDTF">2012-08-31T13:07:17Z</dcterms:created>
  <dcterms:modified xsi:type="dcterms:W3CDTF">2012-08-31T13:09:22Z</dcterms:modified>
</cp:coreProperties>
</file>