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95E-F330-45A7-AD35-44CC7BC90AD2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3E63-659B-4F7B-A27D-C93E35E8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95E-F330-45A7-AD35-44CC7BC90AD2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3E63-659B-4F7B-A27D-C93E35E8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95E-F330-45A7-AD35-44CC7BC90AD2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3E63-659B-4F7B-A27D-C93E35E8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95E-F330-45A7-AD35-44CC7BC90AD2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3E63-659B-4F7B-A27D-C93E35E8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95E-F330-45A7-AD35-44CC7BC90AD2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3E63-659B-4F7B-A27D-C93E35E8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95E-F330-45A7-AD35-44CC7BC90AD2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3E63-659B-4F7B-A27D-C93E35E8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95E-F330-45A7-AD35-44CC7BC90AD2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3E63-659B-4F7B-A27D-C93E35E8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95E-F330-45A7-AD35-44CC7BC90AD2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3E63-659B-4F7B-A27D-C93E35E8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95E-F330-45A7-AD35-44CC7BC90AD2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3E63-659B-4F7B-A27D-C93E35E8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95E-F330-45A7-AD35-44CC7BC90AD2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3E63-659B-4F7B-A27D-C93E35E8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95E-F330-45A7-AD35-44CC7BC90AD2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3E63-659B-4F7B-A27D-C93E35E8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F595E-F330-45A7-AD35-44CC7BC90AD2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13E63-659B-4F7B-A27D-C93E35E86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43200" y="1524000"/>
            <a:ext cx="3505200" cy="3733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819400" y="2819400"/>
            <a:ext cx="3352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19400" y="3962400"/>
            <a:ext cx="3352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0" y="213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NATIONAL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3200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0" y="4419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LOCAL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257800" y="762000"/>
            <a:ext cx="990600" cy="927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495800" y="533400"/>
            <a:ext cx="0" cy="10022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743200" y="762000"/>
            <a:ext cx="970525" cy="927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495800" y="5257800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V="1">
            <a:off x="2133600" y="2743200"/>
            <a:ext cx="0" cy="121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676400" y="2362200"/>
            <a:ext cx="114300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676400" y="3810000"/>
            <a:ext cx="1122926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5029201" y="5181600"/>
            <a:ext cx="914399" cy="91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971800" y="5181600"/>
            <a:ext cx="970525" cy="927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248400" y="3352800"/>
            <a:ext cx="2362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400800" y="2971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Federal System</a:t>
            </a:r>
            <a:endParaRPr lang="en-US" b="1" dirty="0"/>
          </a:p>
        </p:txBody>
      </p:sp>
      <p:cxnSp>
        <p:nvCxnSpPr>
          <p:cNvPr id="38" name="Straight Connector 37"/>
          <p:cNvCxnSpPr/>
          <p:nvPr/>
        </p:nvCxnSpPr>
        <p:spPr>
          <a:xfrm rot="5400000" flipV="1">
            <a:off x="2133600" y="152400"/>
            <a:ext cx="0" cy="121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V="1">
            <a:off x="6858000" y="152400"/>
            <a:ext cx="0" cy="121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V="1">
            <a:off x="4495800" y="-76200"/>
            <a:ext cx="0" cy="121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V="1">
            <a:off x="2362200" y="5486400"/>
            <a:ext cx="0" cy="121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V="1">
            <a:off x="6553200" y="5486400"/>
            <a:ext cx="0" cy="121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V="1">
            <a:off x="4495800" y="5715000"/>
            <a:ext cx="0" cy="121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V="1">
            <a:off x="1066800" y="1752600"/>
            <a:ext cx="0" cy="121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V="1">
            <a:off x="1066800" y="3657600"/>
            <a:ext cx="0" cy="121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V="1">
            <a:off x="1066800" y="2743200"/>
            <a:ext cx="0" cy="121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5240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Legislative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752600" y="6096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Legislative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57200" y="1981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Legislative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962400" y="15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Executive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57200" y="2971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Executive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9624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Executive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400800" y="381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Judicial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57200" y="3886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Judicial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096000" y="6096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Judicial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447800" y="7620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Congress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Bicameral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Senate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House </a:t>
            </a:r>
            <a:r>
              <a:rPr lang="en-US" sz="1200" dirty="0" smtClean="0"/>
              <a:t>of </a:t>
            </a:r>
            <a:r>
              <a:rPr lang="en-US" sz="1200" dirty="0" smtClean="0"/>
              <a:t>Representatives</a:t>
            </a:r>
            <a:endParaRPr lang="en-US" sz="1200" dirty="0" smtClean="0"/>
          </a:p>
        </p:txBody>
      </p:sp>
      <p:sp>
        <p:nvSpPr>
          <p:cNvPr id="62" name="TextBox 61"/>
          <p:cNvSpPr txBox="1"/>
          <p:nvPr/>
        </p:nvSpPr>
        <p:spPr>
          <a:xfrm>
            <a:off x="381000" y="2362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State Legislatures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Bicameral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Unicameral (NE and ME)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1676400" y="57912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City Council/Board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533400" y="3352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Governor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3733800" y="609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President</a:t>
            </a:r>
          </a:p>
          <a:p>
            <a:r>
              <a:rPr lang="en-US" sz="1200" dirty="0" smtClean="0"/>
              <a:t>Vice Pres.</a:t>
            </a:r>
          </a:p>
          <a:p>
            <a:r>
              <a:rPr lang="en-US" sz="1200" dirty="0" smtClean="0"/>
              <a:t>Cabinet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381000" y="4267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State Supreme </a:t>
            </a:r>
            <a:r>
              <a:rPr lang="en-US" sz="1200" dirty="0" smtClean="0"/>
              <a:t>Court</a:t>
            </a:r>
          </a:p>
          <a:p>
            <a:r>
              <a:rPr lang="en-US" sz="1200" dirty="0" smtClean="0"/>
              <a:t>State Court of Appeals</a:t>
            </a:r>
            <a:endParaRPr lang="en-US" sz="1200" dirty="0" smtClean="0"/>
          </a:p>
        </p:txBody>
      </p:sp>
      <p:sp>
        <p:nvSpPr>
          <p:cNvPr id="68" name="TextBox 67"/>
          <p:cNvSpPr txBox="1"/>
          <p:nvPr/>
        </p:nvSpPr>
        <p:spPr>
          <a:xfrm>
            <a:off x="6172200" y="762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U.S. Supreme Court</a:t>
            </a:r>
          </a:p>
          <a:p>
            <a:r>
              <a:rPr lang="en-US" sz="1200" dirty="0" smtClean="0"/>
              <a:t>U.S. Court </a:t>
            </a:r>
            <a:r>
              <a:rPr lang="en-US" sz="1200" dirty="0" smtClean="0"/>
              <a:t>of  Appeals</a:t>
            </a:r>
          </a:p>
          <a:p>
            <a:r>
              <a:rPr lang="en-US" sz="1200" dirty="0" smtClean="0"/>
              <a:t>U.S. District/Circuit </a:t>
            </a:r>
            <a:r>
              <a:rPr lang="en-US" sz="1200" dirty="0" smtClean="0"/>
              <a:t>Court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886200" y="5715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Mayor</a:t>
            </a:r>
          </a:p>
          <a:p>
            <a:r>
              <a:rPr lang="en-US" sz="1200" dirty="0" smtClean="0"/>
              <a:t>Board of </a:t>
            </a:r>
            <a:r>
              <a:rPr lang="en-US" sz="1200" dirty="0" smtClean="0"/>
              <a:t>Commissioners</a:t>
            </a:r>
          </a:p>
          <a:p>
            <a:r>
              <a:rPr lang="en-US" sz="1200" dirty="0" smtClean="0"/>
              <a:t>Police Chief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867400" y="52578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County/District Court </a:t>
            </a:r>
            <a:r>
              <a:rPr lang="en-US" sz="1200" dirty="0" smtClean="0"/>
              <a:t>House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Criminal Court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Civil </a:t>
            </a:r>
            <a:r>
              <a:rPr lang="en-US" sz="1200" dirty="0" smtClean="0"/>
              <a:t>Court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Probate Court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6400800" y="3352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Separation of Power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76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Omaha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esakxxm702</dc:creator>
  <cp:lastModifiedBy>esakxxm702</cp:lastModifiedBy>
  <cp:revision>10</cp:revision>
  <dcterms:created xsi:type="dcterms:W3CDTF">2012-01-31T20:10:40Z</dcterms:created>
  <dcterms:modified xsi:type="dcterms:W3CDTF">2012-02-02T15:01:59Z</dcterms:modified>
</cp:coreProperties>
</file>