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21F758-FEE3-424A-8F72-698B6BFD190D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D628C8-C5C8-4473-885F-03BE53BD52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Conspirator </a:t>
            </a:r>
            <a:br>
              <a:rPr lang="en-US" dirty="0" smtClean="0"/>
            </a:br>
            <a:r>
              <a:rPr lang="en-US" dirty="0" smtClean="0"/>
              <a:t>- Movie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Did Mary Surratt have a skilled/educated attorney?  Explain their lawyer/client relationship?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was Aiken’s defense for Mary Surratt?  Was it a strong or weak defense? Explain in detail. 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Did Mary Surratt receive a fair trial?  Explain why or why not.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Did the other conspirators receive a fair trial?  Explain why or why not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Where the punishments for each conspirator just?  Explain why or why not?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9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</TotalTime>
  <Words>77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The Conspirator  - Movie Questions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Mary Surratt Story - Article Questions</dc:title>
  <dc:creator>data: esakxxm702</dc:creator>
  <cp:lastModifiedBy>data: esakxxm702</cp:lastModifiedBy>
  <cp:revision>3</cp:revision>
  <dcterms:created xsi:type="dcterms:W3CDTF">2014-11-13T16:09:11Z</dcterms:created>
  <dcterms:modified xsi:type="dcterms:W3CDTF">2014-11-13T16:12:31Z</dcterms:modified>
</cp:coreProperties>
</file>