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B805-0087-4323-B8EB-24CF150B045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2677-914B-47DC-86BB-4C5239F7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>
          <a:xfrm>
            <a:off x="5334000" y="2514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752600" y="388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en-US" sz="1200" b="1" dirty="0"/>
          </a:p>
        </p:txBody>
      </p:sp>
      <p:pic>
        <p:nvPicPr>
          <p:cNvPr id="204" name="Picture 2" descr="http://vector.me/files/images/1/3/131540/clothing_king_crown_icon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304800" cy="304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943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Britain’s Royal Bloodline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676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Queen Elizabeth II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1066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King George VI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10668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Elizabeth Bowes-Lyon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1676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Margaret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67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Philip Mountbatten</a:t>
            </a:r>
          </a:p>
          <a:p>
            <a:r>
              <a:rPr lang="en-US" sz="1600" dirty="0" smtClean="0"/>
              <a:t>(Duke of Edinburgh)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6670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Charles </a:t>
            </a:r>
          </a:p>
          <a:p>
            <a:pPr algn="ctr"/>
            <a:r>
              <a:rPr lang="en-US" sz="1400" dirty="0" smtClean="0"/>
              <a:t>(Prince </a:t>
            </a:r>
          </a:p>
          <a:p>
            <a:pPr algn="ctr"/>
            <a:r>
              <a:rPr lang="en-US" sz="1400" dirty="0" smtClean="0"/>
              <a:t>of </a:t>
            </a:r>
          </a:p>
          <a:p>
            <a:pPr algn="ctr"/>
            <a:r>
              <a:rPr lang="en-US" sz="1400" dirty="0" smtClean="0"/>
              <a:t>Wales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6670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Anne</a:t>
            </a:r>
          </a:p>
          <a:p>
            <a:pPr algn="ctr"/>
            <a:r>
              <a:rPr lang="en-US" sz="1400" dirty="0" smtClean="0"/>
              <a:t>(Princess </a:t>
            </a:r>
          </a:p>
          <a:p>
            <a:pPr algn="ctr"/>
            <a:r>
              <a:rPr lang="en-US" sz="1400" dirty="0" smtClean="0"/>
              <a:t>Royal)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266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Andrew</a:t>
            </a:r>
          </a:p>
          <a:p>
            <a:pPr algn="ctr"/>
            <a:r>
              <a:rPr lang="en-US" sz="1400" dirty="0" smtClean="0"/>
              <a:t>(Duke of York)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1800" y="2667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Edward</a:t>
            </a:r>
          </a:p>
          <a:p>
            <a:pPr algn="ctr"/>
            <a:r>
              <a:rPr lang="en-US" sz="1400" dirty="0" smtClean="0"/>
              <a:t>(Earl of </a:t>
            </a:r>
            <a:r>
              <a:rPr lang="en-US" sz="1400" dirty="0" err="1" smtClean="0"/>
              <a:t>Wessex</a:t>
            </a:r>
            <a:r>
              <a:rPr lang="en-US" sz="1400" dirty="0" smtClean="0"/>
              <a:t>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114800" y="1219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15240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5800" y="1219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90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4102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133600" y="1828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62200" y="1828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2000" y="2362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70" idx="1"/>
          </p:cNvCxnSpPr>
          <p:nvPr/>
        </p:nvCxnSpPr>
        <p:spPr>
          <a:xfrm>
            <a:off x="1066800" y="2819400"/>
            <a:ext cx="762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971800" y="2362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57800" y="2362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467600" y="2362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43000" y="2667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Diana Spencer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143000" y="3200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Camilla Parker-Bowles</a:t>
            </a:r>
            <a:endParaRPr lang="en-US" sz="1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1143000" y="2819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429000" y="2667000"/>
            <a:ext cx="1143000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Mark Phillips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3429000" y="3276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 Laurence</a:t>
            </a:r>
            <a:endParaRPr lang="en-US" sz="1400" dirty="0"/>
          </a:p>
        </p:txBody>
      </p:sp>
      <p:cxnSp>
        <p:nvCxnSpPr>
          <p:cNvPr id="81" name="Straight Connector 80"/>
          <p:cNvCxnSpPr>
            <a:endCxn id="78" idx="1"/>
          </p:cNvCxnSpPr>
          <p:nvPr/>
        </p:nvCxnSpPr>
        <p:spPr>
          <a:xfrm>
            <a:off x="3276600" y="2819400"/>
            <a:ext cx="1524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429000" y="2819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67400" y="2667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Sarah</a:t>
            </a:r>
          </a:p>
          <a:p>
            <a:r>
              <a:rPr lang="en-US" sz="1400" dirty="0" smtClean="0"/>
              <a:t>Ferguson</a:t>
            </a:r>
            <a:endParaRPr lang="en-US" sz="1400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5638800" y="2819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867400" y="2819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077200" y="2667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Sophie</a:t>
            </a:r>
          </a:p>
          <a:p>
            <a:r>
              <a:rPr lang="en-US" sz="1400" dirty="0" smtClean="0"/>
              <a:t>Rhys-Jones</a:t>
            </a:r>
            <a:endParaRPr lang="en-US" sz="1400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7848600" y="2819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77200" y="2819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28600" y="4038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William (P)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371600" y="4038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Henry (P)</a:t>
            </a:r>
            <a:endParaRPr lang="en-US" sz="1400" dirty="0" smtClean="0"/>
          </a:p>
          <a:p>
            <a:r>
              <a:rPr lang="en-US" sz="1400" dirty="0" smtClean="0"/>
              <a:t>(Harry)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90800" y="4038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Peter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657600" y="4038600"/>
            <a:ext cx="533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Zara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53000" y="4038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Beatrice (P)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019800" y="4038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Eugenie (P)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229600" y="4038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James (V)</a:t>
            </a:r>
            <a:endParaRPr lang="en-US" sz="14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28956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096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9600" y="3886200"/>
            <a:ext cx="0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6764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8956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9624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3340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008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239000" y="4038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Louise (L)</a:t>
            </a:r>
            <a:endParaRPr lang="en-US" sz="1400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75438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5438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610600" y="3886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590800" y="4343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Autumn Kelly</a:t>
            </a:r>
            <a:endParaRPr lang="en-US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590800" y="4724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Savannah Phillips</a:t>
            </a:r>
            <a:endParaRPr lang="en-US" sz="1400" dirty="0"/>
          </a:p>
        </p:txBody>
      </p:sp>
      <p:cxnSp>
        <p:nvCxnSpPr>
          <p:cNvPr id="138" name="Straight Connector 137"/>
          <p:cNvCxnSpPr>
            <a:stCxn id="101" idx="1"/>
          </p:cNvCxnSpPr>
          <p:nvPr/>
        </p:nvCxnSpPr>
        <p:spPr>
          <a:xfrm flipH="1" flipV="1">
            <a:off x="2514600" y="4191000"/>
            <a:ext cx="762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5" idx="1"/>
            <a:endCxn id="135" idx="1"/>
          </p:cNvCxnSpPr>
          <p:nvPr/>
        </p:nvCxnSpPr>
        <p:spPr>
          <a:xfrm>
            <a:off x="2590800" y="44972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35" idx="1"/>
          </p:cNvCxnSpPr>
          <p:nvPr/>
        </p:nvCxnSpPr>
        <p:spPr>
          <a:xfrm flipH="1" flipV="1">
            <a:off x="2514600" y="4495800"/>
            <a:ext cx="762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2514600" y="419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2438400" y="4343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438400" y="4343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endCxn id="136" idx="1"/>
          </p:cNvCxnSpPr>
          <p:nvPr/>
        </p:nvCxnSpPr>
        <p:spPr>
          <a:xfrm>
            <a:off x="2438400" y="4876800"/>
            <a:ext cx="1524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28600" y="4343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Catherine </a:t>
            </a:r>
          </a:p>
          <a:p>
            <a:r>
              <a:rPr lang="en-US" sz="1400" dirty="0" smtClean="0"/>
              <a:t>Middleton</a:t>
            </a:r>
            <a:endParaRPr lang="en-US" sz="1400" dirty="0"/>
          </a:p>
        </p:txBody>
      </p:sp>
      <p:cxnSp>
        <p:nvCxnSpPr>
          <p:cNvPr id="154" name="Straight Connector 153"/>
          <p:cNvCxnSpPr>
            <a:stCxn id="99" idx="1"/>
            <a:endCxn id="99" idx="1"/>
          </p:cNvCxnSpPr>
          <p:nvPr/>
        </p:nvCxnSpPr>
        <p:spPr>
          <a:xfrm>
            <a:off x="228600" y="41924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2286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228600" y="4572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28600" y="4191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152400" y="4343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52400" y="4343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2400" y="5105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304800" y="495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George</a:t>
            </a:r>
            <a:endParaRPr lang="en-US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191000" y="403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Michael </a:t>
            </a:r>
          </a:p>
          <a:p>
            <a:r>
              <a:rPr lang="en-US" sz="1400" dirty="0" err="1" smtClean="0"/>
              <a:t>Tindall</a:t>
            </a:r>
            <a:endParaRPr lang="en-US" sz="1400" dirty="0"/>
          </a:p>
        </p:txBody>
      </p:sp>
      <p:cxnSp>
        <p:nvCxnSpPr>
          <p:cNvPr id="194" name="Straight Connector 193"/>
          <p:cNvCxnSpPr>
            <a:endCxn id="102" idx="3"/>
          </p:cNvCxnSpPr>
          <p:nvPr/>
        </p:nvCxnSpPr>
        <p:spPr>
          <a:xfrm>
            <a:off x="4114800" y="4191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http://vector.me/files/images/1/3/131540/clothing_king_crown_icon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838200"/>
            <a:ext cx="304800" cy="304800"/>
          </a:xfrm>
          <a:prstGeom prst="rect">
            <a:avLst/>
          </a:prstGeom>
          <a:noFill/>
        </p:spPr>
      </p:pic>
      <p:pic>
        <p:nvPicPr>
          <p:cNvPr id="201" name="Picture 2" descr="http://vector.me/files/images/1/3/131540/clothing_king_crown_icon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47800"/>
            <a:ext cx="304800" cy="304800"/>
          </a:xfrm>
          <a:prstGeom prst="rect">
            <a:avLst/>
          </a:prstGeom>
          <a:noFill/>
        </p:spPr>
      </p:pic>
      <p:pic>
        <p:nvPicPr>
          <p:cNvPr id="202" name="Picture 2" descr="http://vector.me/files/images/1/3/131540/clothing_king_crown_icon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304800" cy="304800"/>
          </a:xfrm>
          <a:prstGeom prst="rect">
            <a:avLst/>
          </a:prstGeom>
          <a:noFill/>
        </p:spPr>
      </p:pic>
      <p:pic>
        <p:nvPicPr>
          <p:cNvPr id="203" name="Picture 2" descr="http://vector.me/files/images/1/3/131540/clothing_king_crown_icon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304800" cy="304800"/>
          </a:xfrm>
          <a:prstGeom prst="rect">
            <a:avLst/>
          </a:prstGeom>
          <a:noFill/>
        </p:spPr>
      </p:pic>
      <p:sp>
        <p:nvSpPr>
          <p:cNvPr id="87" name="TextBox 86"/>
          <p:cNvSpPr txBox="1"/>
          <p:nvPr/>
        </p:nvSpPr>
        <p:spPr>
          <a:xfrm>
            <a:off x="228600" y="2667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0" y="39624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</a:t>
            </a:r>
            <a:endParaRPr lang="en-US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914400" y="4953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105400" y="388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6400800" y="388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6934200" y="2667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8610600" y="388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7239000" y="3886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514600" y="2667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590800" y="4953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Isala</a:t>
            </a:r>
            <a:r>
              <a:rPr lang="en-US" sz="1400" dirty="0" smtClean="0"/>
              <a:t> </a:t>
            </a:r>
            <a:r>
              <a:rPr lang="en-US" sz="1400" dirty="0" smtClean="0"/>
              <a:t>Phillips</a:t>
            </a:r>
            <a:endParaRPr lang="en-US" sz="14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2438400" y="5105400"/>
            <a:ext cx="1524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590800" y="3886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12</a:t>
            </a:r>
            <a:endParaRPr lang="en-US" sz="12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3886200" y="4724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13</a:t>
            </a:r>
            <a:endParaRPr lang="en-US" sz="12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3505200" y="4953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14</a:t>
            </a:r>
            <a:endParaRPr lang="en-US" sz="12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429000" y="3962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762000" y="2362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109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Britain’s Royal Bloodline 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Britain’s Royal Bloodline </dc:title>
  <dc:creator>esakxxm702</dc:creator>
  <cp:lastModifiedBy>esakxxm702</cp:lastModifiedBy>
  <cp:revision>10</cp:revision>
  <dcterms:created xsi:type="dcterms:W3CDTF">2013-09-03T14:34:20Z</dcterms:created>
  <dcterms:modified xsi:type="dcterms:W3CDTF">2013-09-03T16:28:16Z</dcterms:modified>
</cp:coreProperties>
</file>